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4"/>
    <p:sldMasterId id="2147483788" r:id="rId5"/>
    <p:sldMasterId id="2147483661" r:id="rId6"/>
  </p:sldMasterIdLst>
  <p:notesMasterIdLst>
    <p:notesMasterId r:id="rId16"/>
  </p:notesMasterIdLst>
  <p:handoutMasterIdLst>
    <p:handoutMasterId r:id="rId17"/>
  </p:handoutMasterIdLst>
  <p:sldIdLst>
    <p:sldId id="2068" r:id="rId7"/>
    <p:sldId id="2147483296" r:id="rId8"/>
    <p:sldId id="2147483305" r:id="rId9"/>
    <p:sldId id="2147483312" r:id="rId10"/>
    <p:sldId id="2147483307" r:id="rId11"/>
    <p:sldId id="2147483302" r:id="rId12"/>
    <p:sldId id="2147483313" r:id="rId13"/>
    <p:sldId id="2147483315" r:id="rId14"/>
    <p:sldId id="214748331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Title" id="{910A02B9-B4B2-429D-B366-E6A32F66AFD2}">
          <p14:sldIdLst>
            <p14:sldId id="2068"/>
          </p14:sldIdLst>
        </p14:section>
        <p14:section name="Table of contents" id="{CA7B1239-436B-6D47-AB3B-AAEF3BE0DFD9}">
          <p14:sldIdLst>
            <p14:sldId id="2147483296"/>
          </p14:sldIdLst>
        </p14:section>
        <p14:section name="Background Info" id="{6B47ECCB-00F9-41FC-BC37-DA21EC88D3CF}">
          <p14:sldIdLst>
            <p14:sldId id="2147483305"/>
            <p14:sldId id="2147483312"/>
            <p14:sldId id="2147483307"/>
          </p14:sldIdLst>
        </p14:section>
        <p14:section name="Participant To-Do" id="{B5CB015D-908B-47EB-BE88-C93771A40139}">
          <p14:sldIdLst>
            <p14:sldId id="2147483302"/>
            <p14:sldId id="2147483313"/>
            <p14:sldId id="2147483315"/>
          </p14:sldIdLst>
        </p14:section>
        <p14:section name="References" id="{4F3C021B-F651-2D44-85DD-47FCF68A2464}">
          <p14:sldIdLst>
            <p14:sldId id="2147483314"/>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DC947BA8-153A-A6F6-0CBC-E6B7385DC45F}" name="Domenico Galimi" initials="DG" userId="S::Domenico.Galimi1@ey.com::fbe1f57f-0c8a-449f-895a-d503f43adc82" providerId="AD"/>
  <p188:author id="{7980BAB8-C784-6474-149E-B2D6767F7E89}" name="Agnetha Serrame" initials="AS" userId="S::aserrame@publicpower.org::8a93c124-a9a3-4ddf-86f4-119bbb511cd0" providerId="AD"/>
  <p188:author id="{F61D04CE-256F-871E-90A4-CE5F5D726F45}" name="Chris Cubillas" initials="CC" userId="S::Chris.Cubillas@ey.com::f4238f92-772b-4a6b-aa6d-072f6bb86ab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03775"/>
    <a:srgbClr val="8FAADC"/>
    <a:srgbClr val="A61F43"/>
    <a:srgbClr val="792E61"/>
    <a:srgbClr val="5F326B"/>
    <a:srgbClr val="712F65"/>
    <a:srgbClr val="702F65"/>
    <a:srgbClr val="7F2D5F"/>
    <a:srgbClr val="A22147"/>
    <a:srgbClr val="C0010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59D57DB-D2E9-4B11-80DB-82A4D2816550}" v="12" dt="2024-10-03T14:36:04.867"/>
  </p1510:revLst>
</p1510:revInfo>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2H>
      <a:tcStyle>
        <a:tcBdr/>
      </a:tcStyle>
    </a:band2H>
    <a:band1V>
      <a:tcStyle>
        <a:tcBdr/>
        <a:fill>
          <a:solidFill>
            <a:srgbClr val="CFD5EA"/>
          </a:solidFill>
        </a:fill>
      </a:tcStyle>
    </a:band1V>
    <a:band2V>
      <a:tcStyle>
        <a:tcBdr/>
      </a:tcStyle>
    </a:band2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472C4"/>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472C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49"/>
    <p:restoredTop sz="88604" autoAdjust="0"/>
  </p:normalViewPr>
  <p:slideViewPr>
    <p:cSldViewPr snapToGrid="0">
      <p:cViewPr varScale="1">
        <p:scale>
          <a:sx n="89" d="100"/>
          <a:sy n="89" d="100"/>
        </p:scale>
        <p:origin x="74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slide" Target="slides/slide9.xml"/><Relationship Id="rId23" Type="http://schemas.microsoft.com/office/2018/10/relationships/authors" Target="authors.xml"/><Relationship Id="rId10" Type="http://schemas.openxmlformats.org/officeDocument/2006/relationships/slide" Target="slides/slide4.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microsoft.com/office/2015/10/relationships/revisionInfo" Target="revisionInfo.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D0D8E3A4-1240-A8AA-E391-47E8CBAEE0E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6853D1C3-FE26-DA59-D49B-C6576C0B71B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E83A06C4-4BEB-41E8-9253-9145FE899C7C}" type="datetimeFigureOut">
              <a:rPr lang="en-IN" smtClean="0"/>
              <a:t>19-11-2024</a:t>
            </a:fld>
            <a:endParaRPr lang="en-IN"/>
          </a:p>
        </p:txBody>
      </p:sp>
      <p:sp>
        <p:nvSpPr>
          <p:cNvPr id="4" name="Footer Placeholder 3">
            <a:extLst>
              <a:ext uri="{FF2B5EF4-FFF2-40B4-BE49-F238E27FC236}">
                <a16:creationId xmlns:a16="http://schemas.microsoft.com/office/drawing/2014/main" id="{255FF8F9-58D6-37ED-DC3B-BE1A4FB24A71}"/>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94E35C5C-6E02-074E-83F8-348CF7DA4B3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422AA4A-991D-4221-A6E2-8C4CF49A6A3B}" type="slidenum">
              <a:rPr lang="en-IN" smtClean="0"/>
              <a:t>‹#›</a:t>
            </a:fld>
            <a:endParaRPr lang="en-IN"/>
          </a:p>
        </p:txBody>
      </p:sp>
    </p:spTree>
    <p:extLst>
      <p:ext uri="{BB962C8B-B14F-4D97-AF65-F5344CB8AC3E}">
        <p14:creationId xmlns:p14="http://schemas.microsoft.com/office/powerpoint/2010/main" val="225783955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FA40AD9-982D-2C98-1F77-8CDB253D4364}"/>
              </a:ext>
            </a:extLst>
          </p:cNvPr>
          <p:cNvSpPr txBox="1">
            <a:spLocks noGrp="1"/>
          </p:cNvSpPr>
          <p:nvPr>
            <p:ph type="hdr" sz="quarter"/>
          </p:nvPr>
        </p:nvSpPr>
        <p:spPr>
          <a:xfrm>
            <a:off x="0" y="0"/>
            <a:ext cx="2971800" cy="458791"/>
          </a:xfrm>
          <a:prstGeom prst="rect">
            <a:avLst/>
          </a:prstGeom>
          <a:noFill/>
          <a:ln>
            <a:noFill/>
          </a:ln>
        </p:spPr>
        <p:txBody>
          <a:bodyPr vert="horz" wrap="square" lIns="91440" tIns="45720" rIns="91440" bIns="45720" anchor="t"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3" name="Date Placeholder 2">
            <a:extLst>
              <a:ext uri="{FF2B5EF4-FFF2-40B4-BE49-F238E27FC236}">
                <a16:creationId xmlns:a16="http://schemas.microsoft.com/office/drawing/2014/main" id="{9156639C-E5AC-C228-421C-0849491B5BEE}"/>
              </a:ext>
            </a:extLst>
          </p:cNvPr>
          <p:cNvSpPr txBox="1">
            <a:spLocks noGrp="1"/>
          </p:cNvSpPr>
          <p:nvPr>
            <p:ph type="dt" idx="1"/>
          </p:nvPr>
        </p:nvSpPr>
        <p:spPr>
          <a:xfrm>
            <a:off x="3884608" y="0"/>
            <a:ext cx="2971800" cy="458791"/>
          </a:xfrm>
          <a:prstGeom prst="rect">
            <a:avLst/>
          </a:prstGeom>
          <a:noFill/>
          <a:ln>
            <a:noFill/>
          </a:ln>
        </p:spPr>
        <p:txBody>
          <a:bodyPr vert="horz" wrap="square" lIns="91440" tIns="45720" rIns="91440" bIns="45720" anchor="t"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4748D34A-CA1B-4F01-B835-17B71EBE0C75}" type="datetime1">
              <a:rPr lang="en-US"/>
              <a:pPr lvl="0"/>
              <a:t>11/19/2024</a:t>
            </a:fld>
            <a:endParaRPr lang="en-US"/>
          </a:p>
        </p:txBody>
      </p:sp>
      <p:sp>
        <p:nvSpPr>
          <p:cNvPr id="4" name="Slide Image Placeholder 3">
            <a:extLst>
              <a:ext uri="{FF2B5EF4-FFF2-40B4-BE49-F238E27FC236}">
                <a16:creationId xmlns:a16="http://schemas.microsoft.com/office/drawing/2014/main" id="{4D6DCC25-DABE-C386-84A1-59028BF8C67E}"/>
              </a:ext>
            </a:extLst>
          </p:cNvPr>
          <p:cNvSpPr>
            <a:spLocks noGrp="1" noRot="1" noChangeAspect="1"/>
          </p:cNvSpPr>
          <p:nvPr>
            <p:ph type="sldImg" idx="2"/>
          </p:nvPr>
        </p:nvSpPr>
        <p:spPr>
          <a:xfrm>
            <a:off x="685800" y="1143000"/>
            <a:ext cx="5486400" cy="3086099"/>
          </a:xfrm>
          <a:prstGeom prst="rect">
            <a:avLst/>
          </a:prstGeom>
          <a:noFill/>
          <a:ln w="12701">
            <a:solidFill>
              <a:srgbClr val="000000"/>
            </a:solidFill>
            <a:prstDash val="solid"/>
          </a:ln>
        </p:spPr>
      </p:sp>
      <p:sp>
        <p:nvSpPr>
          <p:cNvPr id="5" name="Notes Placeholder 4">
            <a:extLst>
              <a:ext uri="{FF2B5EF4-FFF2-40B4-BE49-F238E27FC236}">
                <a16:creationId xmlns:a16="http://schemas.microsoft.com/office/drawing/2014/main" id="{6E33A3AD-CE3A-793A-AE70-2BF05A63AEEE}"/>
              </a:ext>
            </a:extLst>
          </p:cNvPr>
          <p:cNvSpPr txBox="1">
            <a:spLocks noGrp="1"/>
          </p:cNvSpPr>
          <p:nvPr>
            <p:ph type="body" sz="quarter" idx="3"/>
          </p:nvPr>
        </p:nvSpPr>
        <p:spPr>
          <a:xfrm>
            <a:off x="685800" y="4400549"/>
            <a:ext cx="5486400" cy="3600450"/>
          </a:xfrm>
          <a:prstGeom prst="rect">
            <a:avLst/>
          </a:prstGeom>
          <a:noFill/>
          <a:ln>
            <a:noFill/>
          </a:ln>
        </p:spPr>
        <p:txBody>
          <a:bodyPr vert="horz" wrap="square" lIns="91440" tIns="45720" rIns="91440" bIns="45720" anchor="t" anchorCtr="0" compatLnSpc="1">
            <a:no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E0583724-C443-4C5E-A30E-C25411C0ACDD}"/>
              </a:ext>
            </a:extLst>
          </p:cNvPr>
          <p:cNvSpPr txBox="1">
            <a:spLocks noGrp="1"/>
          </p:cNvSpPr>
          <p:nvPr>
            <p:ph type="ftr" sz="quarter" idx="4"/>
          </p:nvPr>
        </p:nvSpPr>
        <p:spPr>
          <a:xfrm>
            <a:off x="0"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endParaRPr lang="en-US"/>
          </a:p>
        </p:txBody>
      </p:sp>
      <p:sp>
        <p:nvSpPr>
          <p:cNvPr id="7" name="Slide Number Placeholder 6">
            <a:extLst>
              <a:ext uri="{FF2B5EF4-FFF2-40B4-BE49-F238E27FC236}">
                <a16:creationId xmlns:a16="http://schemas.microsoft.com/office/drawing/2014/main" id="{9E76FD45-9080-5EF5-E008-7F5FB681D660}"/>
              </a:ext>
            </a:extLst>
          </p:cNvPr>
          <p:cNvSpPr txBox="1">
            <a:spLocks noGrp="1"/>
          </p:cNvSpPr>
          <p:nvPr>
            <p:ph type="sldNum" sz="quarter" idx="5"/>
          </p:nvPr>
        </p:nvSpPr>
        <p:spPr>
          <a:xfrm>
            <a:off x="3884608" y="8685208"/>
            <a:ext cx="2971800" cy="458791"/>
          </a:xfrm>
          <a:prstGeom prst="rect">
            <a:avLst/>
          </a:prstGeom>
          <a:noFill/>
          <a:ln>
            <a:noFill/>
          </a:ln>
        </p:spPr>
        <p:txBody>
          <a:bodyPr vert="horz" wrap="square" lIns="91440" tIns="45720" rIns="91440" bIns="45720" anchor="b"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stStyle>
          <a:p>
            <a:pPr lvl="0"/>
            <a:fld id="{64966DFD-BB45-4CC2-B99E-E779505D3984}" type="slidenum">
              <a:t>‹#›</a:t>
            </a:fld>
            <a:endParaRPr lang="en-US"/>
          </a:p>
        </p:txBody>
      </p:sp>
    </p:spTree>
    <p:extLst>
      <p:ext uri="{BB962C8B-B14F-4D97-AF65-F5344CB8AC3E}">
        <p14:creationId xmlns:p14="http://schemas.microsoft.com/office/powerpoint/2010/main" val="74991697"/>
      </p:ext>
    </p:extLst>
  </p:cSld>
  <p:clrMap bg1="lt1" tx1="dk1" bg2="lt2" tx2="dk2" accent1="accent1" accent2="accent2" accent3="accent3" accent4="accent4" accent5="accent5" accent6="accent6" hlink="hlink" folHlink="folHlink"/>
  <p:hf hdr="0" dt="0"/>
  <p:notes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1pPr>
    <a:lvl2pPr marL="457200" marR="0" lvl="1"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2pPr>
    <a:lvl3pPr marL="914400" marR="0" lvl="2"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3pPr>
    <a:lvl4pPr marL="1371600" marR="0" lvl="3"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4pPr>
    <a:lvl5pPr marL="1828800" marR="0" lvl="4"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b="1" dirty="0"/>
              <a:t>Note:</a:t>
            </a:r>
          </a:p>
          <a:p>
            <a:pPr marL="171450" indent="-171450">
              <a:buFont typeface="Arial" panose="020B0604020202020204" pitchFamily="34" charset="0"/>
              <a:buChar char="•"/>
            </a:pPr>
            <a:r>
              <a:rPr lang="en-US" dirty="0"/>
              <a:t>To change the format of the slide deck to fit the utility’s style, go to View, then go to Slide Master. </a:t>
            </a:r>
          </a:p>
          <a:p>
            <a:pPr marL="171450" indent="-171450">
              <a:buFont typeface="Arial" panose="020B0604020202020204" pitchFamily="34" charset="0"/>
              <a:buChar char="•"/>
            </a:pPr>
            <a:r>
              <a:rPr lang="en-US" dirty="0"/>
              <a:t>Change the format and customize according to the utility’s approved format and logo.</a:t>
            </a:r>
          </a:p>
        </p:txBody>
      </p:sp>
      <p:sp>
        <p:nvSpPr>
          <p:cNvPr id="4" name="Slide Number Placeholder 3"/>
          <p:cNvSpPr>
            <a:spLocks noGrp="1"/>
          </p:cNvSpPr>
          <p:nvPr>
            <p:ph type="sldNum" sz="quarter" idx="5"/>
          </p:nvPr>
        </p:nvSpPr>
        <p:spPr/>
        <p:txBody>
          <a:bodyPr/>
          <a:lstStyle/>
          <a:p>
            <a:pPr lvl="0"/>
            <a:fld id="{64966DFD-BB45-4CC2-B99E-E779505D3984}" type="slidenum">
              <a:rPr lang="en-US" smtClean="0"/>
              <a:t>1</a:t>
            </a:fld>
            <a:endParaRPr lang="en-US"/>
          </a:p>
        </p:txBody>
      </p:sp>
      <p:sp>
        <p:nvSpPr>
          <p:cNvPr id="5" name="Footer Placeholder 4">
            <a:extLst>
              <a:ext uri="{FF2B5EF4-FFF2-40B4-BE49-F238E27FC236}">
                <a16:creationId xmlns:a16="http://schemas.microsoft.com/office/drawing/2014/main" id="{10822D00-2636-A10F-AA03-05A2293DA2B4}"/>
              </a:ext>
            </a:extLst>
          </p:cNvPr>
          <p:cNvSpPr>
            <a:spLocks noGrp="1"/>
          </p:cNvSpPr>
          <p:nvPr>
            <p:ph type="ftr" sz="quarter" idx="4"/>
          </p:nvPr>
        </p:nvSpPr>
        <p:spPr/>
        <p:txBody>
          <a:bodyPr/>
          <a:lstStyle/>
          <a:p>
            <a:pPr lvl="0"/>
            <a:endParaRPr lang="en-US"/>
          </a:p>
        </p:txBody>
      </p:sp>
    </p:spTree>
    <p:extLst>
      <p:ext uri="{BB962C8B-B14F-4D97-AF65-F5344CB8AC3E}">
        <p14:creationId xmlns:p14="http://schemas.microsoft.com/office/powerpoint/2010/main" val="26380222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46C58C-BDC4-7295-FC10-52173CE44329}"/>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8FFC5FF9-F6D7-19F9-452D-4C0D985C252D}"/>
              </a:ext>
            </a:extLst>
          </p:cNvPr>
          <p:cNvSpPr txBox="1">
            <a:spLocks noGrp="1"/>
          </p:cNvSpPr>
          <p:nvPr>
            <p:ph type="body" sz="quarter" idx="1"/>
          </p:nvPr>
        </p:nvSpPr>
        <p:spPr/>
        <p:txBody>
          <a:bodyPr/>
          <a:lstStyle/>
          <a:p>
            <a:pPr lvl="0"/>
            <a:r>
              <a:rPr lang="en-US" b="1" dirty="0"/>
              <a:t>Note: This is a sample only and should be tailored according to the utility’s needs.</a:t>
            </a:r>
          </a:p>
          <a:p>
            <a:pPr lvl="0"/>
            <a:endParaRPr lang="en-US" b="1" dirty="0"/>
          </a:p>
          <a:p>
            <a:pPr lvl="0"/>
            <a:r>
              <a:rPr lang="en-US" b="1" u="sng" dirty="0"/>
              <a:t>Slide Objective: Provide overview of the entire read-ahead.</a:t>
            </a:r>
          </a:p>
        </p:txBody>
      </p:sp>
      <p:sp>
        <p:nvSpPr>
          <p:cNvPr id="4" name="Slide Number Placeholder 3">
            <a:extLst>
              <a:ext uri="{FF2B5EF4-FFF2-40B4-BE49-F238E27FC236}">
                <a16:creationId xmlns:a16="http://schemas.microsoft.com/office/drawing/2014/main" id="{EBB962D8-1133-7F35-DA2A-0D5523FF41CE}"/>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0B07491-DF6D-48E1-84C3-60D0D6AE2230}" type="slidenum">
              <a:t>2</a:t>
            </a:fld>
            <a:endParaRPr lang="en-US" sz="1200" b="0" i="0" u="none" strike="noStrike" kern="1200" cap="none" spc="0" baseline="0">
              <a:solidFill>
                <a:srgbClr val="000000"/>
              </a:solidFill>
              <a:uFillTx/>
              <a:latin typeface="Calibri"/>
            </a:endParaRPr>
          </a:p>
        </p:txBody>
      </p:sp>
      <p:sp>
        <p:nvSpPr>
          <p:cNvPr id="5" name="Footer Placeholder 4">
            <a:extLst>
              <a:ext uri="{FF2B5EF4-FFF2-40B4-BE49-F238E27FC236}">
                <a16:creationId xmlns:a16="http://schemas.microsoft.com/office/drawing/2014/main" id="{9EB797F1-9FEA-76FC-778D-AFA79A92FA28}"/>
              </a:ext>
            </a:extLst>
          </p:cNvPr>
          <p:cNvSpPr>
            <a:spLocks noGrp="1"/>
          </p:cNvSpPr>
          <p:nvPr>
            <p:ph type="ftr" sz="quarter" idx="4"/>
          </p:nvPr>
        </p:nvSpPr>
        <p:spPr/>
        <p:txBody>
          <a:bodyPr/>
          <a:lstStyle/>
          <a:p>
            <a:pPr lvl="0"/>
            <a:endParaRPr lang="en-US"/>
          </a:p>
        </p:txBody>
      </p:sp>
    </p:spTree>
    <p:extLst>
      <p:ext uri="{BB962C8B-B14F-4D97-AF65-F5344CB8AC3E}">
        <p14:creationId xmlns:p14="http://schemas.microsoft.com/office/powerpoint/2010/main" val="40872133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lvl="0"/>
            <a:r>
              <a:rPr lang="en-US" sz="1100" b="1" dirty="0"/>
              <a:t>Note: This is a sample only and should be tailored according to the utility’s needs.</a:t>
            </a:r>
          </a:p>
          <a:p>
            <a:pPr lvl="0"/>
            <a:endParaRPr lang="en-US" sz="1100" b="1" dirty="0"/>
          </a:p>
          <a:p>
            <a:pPr lvl="0"/>
            <a:r>
              <a:rPr lang="en-US" sz="1100" b="1" u="sng" dirty="0"/>
              <a:t>Slide Objective: Provide a review of the ERM process to show where risk assessment is in relation to the entire lifecycle. </a:t>
            </a:r>
            <a:endParaRPr lang="en-IN" sz="11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lvl="0"/>
            <a:fld id="{64966DFD-BB45-4CC2-B99E-E779505D3984}" type="slidenum">
              <a:rPr lang="en-US" smtClean="0"/>
              <a:t>3</a:t>
            </a:fld>
            <a:endParaRPr lang="en-US"/>
          </a:p>
        </p:txBody>
      </p:sp>
      <p:sp>
        <p:nvSpPr>
          <p:cNvPr id="5" name="Footer Placeholder 4">
            <a:extLst>
              <a:ext uri="{FF2B5EF4-FFF2-40B4-BE49-F238E27FC236}">
                <a16:creationId xmlns:a16="http://schemas.microsoft.com/office/drawing/2014/main" id="{39CF537C-97D2-0B5D-8942-442030EA718A}"/>
              </a:ext>
            </a:extLst>
          </p:cNvPr>
          <p:cNvSpPr>
            <a:spLocks noGrp="1"/>
          </p:cNvSpPr>
          <p:nvPr>
            <p:ph type="ftr" sz="quarter" idx="4"/>
          </p:nvPr>
        </p:nvSpPr>
        <p:spPr/>
        <p:txBody>
          <a:bodyPr/>
          <a:lstStyle/>
          <a:p>
            <a:pPr lvl="0"/>
            <a:endParaRPr lang="en-US"/>
          </a:p>
        </p:txBody>
      </p:sp>
    </p:spTree>
    <p:extLst>
      <p:ext uri="{BB962C8B-B14F-4D97-AF65-F5344CB8AC3E}">
        <p14:creationId xmlns:p14="http://schemas.microsoft.com/office/powerpoint/2010/main" val="28248726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lvl="0"/>
            <a:r>
              <a:rPr lang="en-US" sz="1100" b="1" dirty="0"/>
              <a:t>Note: This is a sample only and should be tailored according to the utility’s needs.</a:t>
            </a:r>
          </a:p>
          <a:p>
            <a:pPr lvl="0"/>
            <a:endParaRPr lang="en-US" sz="1100"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u="sng" dirty="0"/>
              <a:t>Slide Objective: Provide information on the summary and outcome of the risk identification workshop and process.</a:t>
            </a:r>
          </a:p>
          <a:p>
            <a:pPr>
              <a:lnSpc>
                <a:spcPct val="107000"/>
              </a:lnSpc>
              <a:spcAft>
                <a:spcPts val="800"/>
              </a:spcAft>
            </a:pPr>
            <a:endParaRPr lang="en-IN" sz="1100" kern="100" dirty="0">
              <a:effectLst/>
              <a:latin typeface="Aptos" panose="020B0004020202020204" pitchFamily="34" charset="0"/>
              <a:ea typeface="Aptos" panose="020B000402020202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lvl="0"/>
            <a:fld id="{64966DFD-BB45-4CC2-B99E-E779505D3984}" type="slidenum">
              <a:rPr lang="en-US" smtClean="0"/>
              <a:t>4</a:t>
            </a:fld>
            <a:endParaRPr lang="en-US"/>
          </a:p>
        </p:txBody>
      </p:sp>
      <p:sp>
        <p:nvSpPr>
          <p:cNvPr id="5" name="Footer Placeholder 4">
            <a:extLst>
              <a:ext uri="{FF2B5EF4-FFF2-40B4-BE49-F238E27FC236}">
                <a16:creationId xmlns:a16="http://schemas.microsoft.com/office/drawing/2014/main" id="{39CF537C-97D2-0B5D-8942-442030EA718A}"/>
              </a:ext>
            </a:extLst>
          </p:cNvPr>
          <p:cNvSpPr>
            <a:spLocks noGrp="1"/>
          </p:cNvSpPr>
          <p:nvPr>
            <p:ph type="ftr" sz="quarter" idx="4"/>
          </p:nvPr>
        </p:nvSpPr>
        <p:spPr/>
        <p:txBody>
          <a:bodyPr/>
          <a:lstStyle/>
          <a:p>
            <a:pPr lvl="0"/>
            <a:endParaRPr lang="en-US"/>
          </a:p>
        </p:txBody>
      </p:sp>
    </p:spTree>
    <p:extLst>
      <p:ext uri="{BB962C8B-B14F-4D97-AF65-F5344CB8AC3E}">
        <p14:creationId xmlns:p14="http://schemas.microsoft.com/office/powerpoint/2010/main" val="41312366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a:lnSpc>
                <a:spcPct val="107000"/>
              </a:lnSpc>
              <a:spcAft>
                <a:spcPts val="800"/>
              </a:spcAft>
            </a:pPr>
            <a:r>
              <a:rPr lang="en-IN" sz="1050" b="1" kern="0" dirty="0">
                <a:solidFill>
                  <a:srgbClr val="000000"/>
                </a:solidFill>
                <a:effectLst/>
                <a:latin typeface="ey_interstate"/>
                <a:ea typeface="Times New Roman" panose="02020603050405020304" pitchFamily="18" charset="0"/>
                <a:cs typeface="Times New Roman" panose="02020603050405020304" pitchFamily="18" charset="0"/>
              </a:rPr>
              <a:t>Talking Points:</a:t>
            </a:r>
            <a:endParaRPr lang="en-IN" sz="1100" kern="100" dirty="0">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050" b="1" kern="0" dirty="0">
                <a:solidFill>
                  <a:srgbClr val="000000"/>
                </a:solidFill>
                <a:effectLst/>
                <a:latin typeface="var(--primary-font)"/>
                <a:ea typeface="Times New Roman" panose="02020603050405020304" pitchFamily="18" charset="0"/>
                <a:cs typeface="Times New Roman" panose="02020603050405020304" pitchFamily="18" charset="0"/>
              </a:rPr>
              <a:t>Introduction to Risk Assessment</a:t>
            </a:r>
            <a:r>
              <a:rPr lang="en-IN" sz="1050" kern="0" dirty="0">
                <a:solidFill>
                  <a:srgbClr val="000000"/>
                </a:solidFill>
                <a:effectLst/>
                <a:latin typeface="var(--primary-font)"/>
                <a:ea typeface="Times New Roman" panose="02020603050405020304" pitchFamily="18" charset="0"/>
                <a:cs typeface="Times New Roman" panose="02020603050405020304" pitchFamily="18" charset="0"/>
              </a:rPr>
              <a:t>:</a:t>
            </a:r>
            <a:endParaRPr lang="en-IN" sz="11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050" kern="0" dirty="0">
                <a:solidFill>
                  <a:srgbClr val="000000"/>
                </a:solidFill>
                <a:effectLst/>
                <a:latin typeface="ey_interstate"/>
                <a:ea typeface="Times New Roman" panose="02020603050405020304" pitchFamily="18" charset="0"/>
                <a:cs typeface="Times New Roman" panose="02020603050405020304" pitchFamily="18" charset="0"/>
              </a:rPr>
              <a:t>Risk assessment is a systematic and crucial step in the ERM lifecycle that directly follows the identification of risks. It's a process that assesses the likelihood and impact of risks, using data-driven insights to guide utilities in prioritizing their risk management efforts.</a:t>
            </a:r>
            <a:endParaRPr lang="en-IN" sz="11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050" b="1" kern="0" dirty="0">
                <a:solidFill>
                  <a:srgbClr val="000000"/>
                </a:solidFill>
                <a:effectLst/>
                <a:latin typeface="var(--primary-font)"/>
                <a:ea typeface="Times New Roman" panose="02020603050405020304" pitchFamily="18" charset="0"/>
                <a:cs typeface="Times New Roman" panose="02020603050405020304" pitchFamily="18" charset="0"/>
              </a:rPr>
              <a:t>Importance of Risk Assessment</a:t>
            </a:r>
            <a:r>
              <a:rPr lang="en-IN" sz="1050" kern="0" dirty="0">
                <a:solidFill>
                  <a:srgbClr val="000000"/>
                </a:solidFill>
                <a:effectLst/>
                <a:latin typeface="var(--primary-font)"/>
                <a:ea typeface="Times New Roman" panose="02020603050405020304" pitchFamily="18" charset="0"/>
                <a:cs typeface="Times New Roman" panose="02020603050405020304" pitchFamily="18" charset="0"/>
              </a:rPr>
              <a:t>:</a:t>
            </a:r>
            <a:endParaRPr lang="en-IN" sz="11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050" kern="0" dirty="0">
                <a:solidFill>
                  <a:srgbClr val="000000"/>
                </a:solidFill>
                <a:effectLst/>
                <a:latin typeface="ey_interstate"/>
                <a:ea typeface="Times New Roman" panose="02020603050405020304" pitchFamily="18" charset="0"/>
                <a:cs typeface="Times New Roman" panose="02020603050405020304" pitchFamily="18" charset="0"/>
              </a:rPr>
              <a:t>This critical process informs strategic decision-making within the utility. By evaluating risks, we can focus our mitigation efforts on the most critical areas, enhancing the utility's resilience and ensuring operational stability.</a:t>
            </a:r>
            <a:endParaRPr lang="en-IN" sz="11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050" b="1" kern="0" dirty="0">
                <a:solidFill>
                  <a:srgbClr val="000000"/>
                </a:solidFill>
                <a:effectLst/>
                <a:latin typeface="var(--primary-font)"/>
                <a:ea typeface="Times New Roman" panose="02020603050405020304" pitchFamily="18" charset="0"/>
                <a:cs typeface="Times New Roman" panose="02020603050405020304" pitchFamily="18" charset="0"/>
              </a:rPr>
              <a:t>Developing Scoring Criteria</a:t>
            </a:r>
            <a:r>
              <a:rPr lang="en-IN" sz="1050" kern="0" dirty="0">
                <a:solidFill>
                  <a:srgbClr val="000000"/>
                </a:solidFill>
                <a:effectLst/>
                <a:latin typeface="var(--primary-font)"/>
                <a:ea typeface="Times New Roman" panose="02020603050405020304" pitchFamily="18" charset="0"/>
                <a:cs typeface="Times New Roman" panose="02020603050405020304" pitchFamily="18" charset="0"/>
              </a:rPr>
              <a:t>:</a:t>
            </a:r>
            <a:endParaRPr lang="en-IN" sz="11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050" kern="0" dirty="0">
                <a:solidFill>
                  <a:srgbClr val="000000"/>
                </a:solidFill>
                <a:effectLst/>
                <a:latin typeface="ey_interstate"/>
                <a:ea typeface="Times New Roman" panose="02020603050405020304" pitchFamily="18" charset="0"/>
                <a:cs typeface="Times New Roman" panose="02020603050405020304" pitchFamily="18" charset="0"/>
              </a:rPr>
              <a:t>A foundational activity in risk assessment is developing clear scoring criteria. This is done in collaboration with senior leadership to ensure that the criteria align with the utility's strategic goals and provide a uniform approach to evaluating risks.</a:t>
            </a:r>
            <a:endParaRPr lang="en-IN" sz="11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050" b="1" kern="0" dirty="0">
                <a:solidFill>
                  <a:srgbClr val="000000"/>
                </a:solidFill>
                <a:effectLst/>
                <a:latin typeface="var(--primary-font)"/>
                <a:ea typeface="Times New Roman" panose="02020603050405020304" pitchFamily="18" charset="0"/>
                <a:cs typeface="Times New Roman" panose="02020603050405020304" pitchFamily="18" charset="0"/>
              </a:rPr>
              <a:t>Documentation and Ownership</a:t>
            </a:r>
            <a:r>
              <a:rPr lang="en-IN" sz="1050" kern="0" dirty="0">
                <a:solidFill>
                  <a:srgbClr val="000000"/>
                </a:solidFill>
                <a:effectLst/>
                <a:latin typeface="var(--primary-font)"/>
                <a:ea typeface="Times New Roman" panose="02020603050405020304" pitchFamily="18" charset="0"/>
                <a:cs typeface="Times New Roman" panose="02020603050405020304" pitchFamily="18" charset="0"/>
              </a:rPr>
              <a:t>:</a:t>
            </a:r>
            <a:endParaRPr lang="en-IN" sz="11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050" kern="0" dirty="0">
                <a:solidFill>
                  <a:srgbClr val="000000"/>
                </a:solidFill>
                <a:effectLst/>
                <a:latin typeface="ey_interstate"/>
                <a:ea typeface="Times New Roman" panose="02020603050405020304" pitchFamily="18" charset="0"/>
                <a:cs typeface="Times New Roman" panose="02020603050405020304" pitchFamily="18" charset="0"/>
              </a:rPr>
              <a:t>We document all existing controls and mitigation strategies that are in place to manage identified risks. Additionally, we assign risk owners who will be responsible for overseeing these risks, ensuring accountability within the utility.</a:t>
            </a:r>
            <a:endParaRPr lang="en-IN" sz="11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050" b="1" kern="0" dirty="0">
                <a:solidFill>
                  <a:srgbClr val="000000"/>
                </a:solidFill>
                <a:effectLst/>
                <a:latin typeface="var(--primary-font)"/>
                <a:ea typeface="Times New Roman" panose="02020603050405020304" pitchFamily="18" charset="0"/>
                <a:cs typeface="Times New Roman" panose="02020603050405020304" pitchFamily="18" charset="0"/>
              </a:rPr>
              <a:t>Risk Prioritization</a:t>
            </a:r>
            <a:r>
              <a:rPr lang="en-IN" sz="1050" kern="0" dirty="0">
                <a:solidFill>
                  <a:srgbClr val="000000"/>
                </a:solidFill>
                <a:effectLst/>
                <a:latin typeface="var(--primary-font)"/>
                <a:ea typeface="Times New Roman" panose="02020603050405020304" pitchFamily="18" charset="0"/>
                <a:cs typeface="Times New Roman" panose="02020603050405020304" pitchFamily="18" charset="0"/>
              </a:rPr>
              <a:t>:</a:t>
            </a:r>
            <a:endParaRPr lang="en-IN" sz="11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050" kern="0" dirty="0">
                <a:solidFill>
                  <a:srgbClr val="000000"/>
                </a:solidFill>
                <a:effectLst/>
                <a:latin typeface="ey_interstate"/>
                <a:ea typeface="Times New Roman" panose="02020603050405020304" pitchFamily="18" charset="0"/>
                <a:cs typeface="Times New Roman" panose="02020603050405020304" pitchFamily="18" charset="0"/>
              </a:rPr>
              <a:t>Risks are prioritized by comparing their residual risk scores against the utility’s established risk tolerance and limits. This step is vital for identifying which risks need immediate attention and which can be monitored over time.</a:t>
            </a:r>
            <a:endParaRPr lang="en-IN" sz="11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050" b="1" kern="0" dirty="0">
                <a:solidFill>
                  <a:srgbClr val="000000"/>
                </a:solidFill>
                <a:effectLst/>
                <a:latin typeface="var(--primary-font)"/>
                <a:ea typeface="Times New Roman" panose="02020603050405020304" pitchFamily="18" charset="0"/>
                <a:cs typeface="Times New Roman" panose="02020603050405020304" pitchFamily="18" charset="0"/>
              </a:rPr>
              <a:t>Risk Register Updates</a:t>
            </a:r>
            <a:r>
              <a:rPr lang="en-IN" sz="1050" kern="0" dirty="0">
                <a:solidFill>
                  <a:srgbClr val="000000"/>
                </a:solidFill>
                <a:effectLst/>
                <a:latin typeface="var(--primary-font)"/>
                <a:ea typeface="Times New Roman" panose="02020603050405020304" pitchFamily="18" charset="0"/>
                <a:cs typeface="Times New Roman" panose="02020603050405020304" pitchFamily="18" charset="0"/>
              </a:rPr>
              <a:t>:</a:t>
            </a:r>
            <a:endParaRPr lang="en-IN" sz="11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050" kern="0" dirty="0">
                <a:solidFill>
                  <a:srgbClr val="000000"/>
                </a:solidFill>
                <a:effectLst/>
                <a:latin typeface="ey_interstate"/>
                <a:ea typeface="Times New Roman" panose="02020603050405020304" pitchFamily="18" charset="0"/>
                <a:cs typeface="Times New Roman" panose="02020603050405020304" pitchFamily="18" charset="0"/>
              </a:rPr>
              <a:t>The risk register is updated to reflect the prioritized risks and the results of the utility’s risk assessment. This living document serves as a record of our risk landscape and the actions we're taking to manage it.</a:t>
            </a:r>
            <a:endParaRPr lang="en-IN" sz="11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050" b="1" kern="0" dirty="0">
                <a:solidFill>
                  <a:srgbClr val="000000"/>
                </a:solidFill>
                <a:effectLst/>
                <a:latin typeface="var(--primary-font)"/>
                <a:ea typeface="Times New Roman" panose="02020603050405020304" pitchFamily="18" charset="0"/>
                <a:cs typeface="Times New Roman" panose="02020603050405020304" pitchFamily="18" charset="0"/>
              </a:rPr>
              <a:t>Numerical Risk Valuation</a:t>
            </a:r>
            <a:r>
              <a:rPr lang="en-IN" sz="1050" kern="0" dirty="0">
                <a:solidFill>
                  <a:srgbClr val="000000"/>
                </a:solidFill>
                <a:effectLst/>
                <a:latin typeface="var(--primary-font)"/>
                <a:ea typeface="Times New Roman" panose="02020603050405020304" pitchFamily="18" charset="0"/>
                <a:cs typeface="Times New Roman" panose="02020603050405020304" pitchFamily="18" charset="0"/>
              </a:rPr>
              <a:t>:</a:t>
            </a:r>
            <a:endParaRPr lang="en-IN" sz="11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050" kern="0" dirty="0">
                <a:solidFill>
                  <a:srgbClr val="000000"/>
                </a:solidFill>
                <a:effectLst/>
                <a:latin typeface="ey_interstate"/>
                <a:ea typeface="Times New Roman" panose="02020603050405020304" pitchFamily="18" charset="0"/>
                <a:cs typeface="Times New Roman" panose="02020603050405020304" pitchFamily="18" charset="0"/>
              </a:rPr>
              <a:t>Each identified risk is assigned a numerical value based on its likelihood and impact. These values are crucial for quantifying risks and comparing them objectively across the utility.</a:t>
            </a:r>
            <a:endParaRPr lang="en-IN" sz="11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050" b="1" kern="0" dirty="0">
                <a:solidFill>
                  <a:srgbClr val="000000"/>
                </a:solidFill>
                <a:effectLst/>
                <a:latin typeface="var(--primary-font)"/>
                <a:ea typeface="Times New Roman" panose="02020603050405020304" pitchFamily="18" charset="0"/>
                <a:cs typeface="Times New Roman" panose="02020603050405020304" pitchFamily="18" charset="0"/>
              </a:rPr>
              <a:t>Residual Risk Calculation</a:t>
            </a:r>
            <a:r>
              <a:rPr lang="en-IN" sz="1050" kern="0" dirty="0">
                <a:solidFill>
                  <a:srgbClr val="000000"/>
                </a:solidFill>
                <a:effectLst/>
                <a:latin typeface="var(--primary-font)"/>
                <a:ea typeface="Times New Roman" panose="02020603050405020304" pitchFamily="18" charset="0"/>
                <a:cs typeface="Times New Roman" panose="02020603050405020304" pitchFamily="18" charset="0"/>
              </a:rPr>
              <a:t>:</a:t>
            </a:r>
            <a:endParaRPr lang="en-IN" sz="11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050" kern="0" dirty="0">
                <a:solidFill>
                  <a:srgbClr val="000000"/>
                </a:solidFill>
                <a:effectLst/>
                <a:latin typeface="ey_interstate"/>
                <a:ea typeface="Times New Roman" panose="02020603050405020304" pitchFamily="18" charset="0"/>
                <a:cs typeface="Times New Roman" panose="02020603050405020304" pitchFamily="18" charset="0"/>
              </a:rPr>
              <a:t>We calculate residual risk scores to understand the level of risk that remains after our controls are applied. This calculation helps us measure the effectiveness of our risk mitigation strategies.</a:t>
            </a:r>
            <a:endParaRPr lang="en-IN" sz="11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a:p>
            <a:pPr marL="342900" lvl="0" indent="-342900">
              <a:lnSpc>
                <a:spcPct val="107000"/>
              </a:lnSpc>
              <a:spcAft>
                <a:spcPts val="800"/>
              </a:spcAft>
              <a:buSzPts val="1000"/>
              <a:buFont typeface="Symbol" panose="05050102010706020507" pitchFamily="18" charset="2"/>
              <a:buChar char=""/>
              <a:tabLst>
                <a:tab pos="457200" algn="l"/>
              </a:tabLst>
            </a:pPr>
            <a:r>
              <a:rPr lang="en-IN" sz="1050" b="1" kern="0" dirty="0">
                <a:solidFill>
                  <a:srgbClr val="000000"/>
                </a:solidFill>
                <a:effectLst/>
                <a:latin typeface="var(--primary-font)"/>
                <a:ea typeface="Times New Roman" panose="02020603050405020304" pitchFamily="18" charset="0"/>
                <a:cs typeface="Times New Roman" panose="02020603050405020304" pitchFamily="18" charset="0"/>
              </a:rPr>
              <a:t>Heat Mapping for Visualization</a:t>
            </a:r>
            <a:r>
              <a:rPr lang="en-IN" sz="1050" kern="0" dirty="0">
                <a:solidFill>
                  <a:srgbClr val="000000"/>
                </a:solidFill>
                <a:effectLst/>
                <a:latin typeface="var(--primary-font)"/>
                <a:ea typeface="Times New Roman" panose="02020603050405020304" pitchFamily="18" charset="0"/>
                <a:cs typeface="Times New Roman" panose="02020603050405020304" pitchFamily="18" charset="0"/>
              </a:rPr>
              <a:t>:</a:t>
            </a:r>
            <a:endParaRPr lang="en-IN" sz="11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a:p>
            <a:pPr marL="742950" lvl="1" indent="-285750">
              <a:lnSpc>
                <a:spcPct val="107000"/>
              </a:lnSpc>
              <a:spcAft>
                <a:spcPts val="800"/>
              </a:spcAft>
              <a:buSzPts val="1000"/>
              <a:buFont typeface="Courier New" panose="02070309020205020404" pitchFamily="49" charset="0"/>
              <a:buChar char="o"/>
              <a:tabLst>
                <a:tab pos="914400" algn="l"/>
              </a:tabLst>
            </a:pPr>
            <a:r>
              <a:rPr lang="en-IN" sz="1050" kern="0" dirty="0">
                <a:solidFill>
                  <a:srgbClr val="000000"/>
                </a:solidFill>
                <a:effectLst/>
                <a:latin typeface="ey_interstate"/>
                <a:ea typeface="Times New Roman" panose="02020603050405020304" pitchFamily="18" charset="0"/>
                <a:cs typeface="Times New Roman" panose="02020603050405020304" pitchFamily="18" charset="0"/>
              </a:rPr>
              <a:t>Finally, we create heat maps to visualize the prioritization of risks. These visual tools are instrumental in facilitating decision-making and communicating risk levels to stakeholders.</a:t>
            </a:r>
            <a:endParaRPr lang="en-IN" sz="11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endParaRPr>
          </a:p>
          <a:p>
            <a:pPr>
              <a:lnSpc>
                <a:spcPct val="107000"/>
              </a:lnSpc>
              <a:spcAft>
                <a:spcPts val="800"/>
              </a:spcAft>
            </a:pPr>
            <a:r>
              <a:rPr lang="en-IN" sz="1100" kern="100" dirty="0">
                <a:solidFill>
                  <a:srgbClr val="000000"/>
                </a:solidFill>
                <a:effectLst/>
                <a:latin typeface="Aptos" panose="020B0004020202020204" pitchFamily="34" charset="0"/>
                <a:ea typeface="Aptos" panose="020B0004020202020204" pitchFamily="34" charset="0"/>
                <a:cs typeface="Times New Roman" panose="02020603050405020304" pitchFamily="18" charset="0"/>
              </a:rPr>
              <a:t> </a:t>
            </a:r>
            <a:endParaRPr lang="en-IN" sz="11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IN" dirty="0"/>
          </a:p>
          <a:p>
            <a:endParaRPr lang="en-US" b="1" u="sng" dirty="0"/>
          </a:p>
        </p:txBody>
      </p:sp>
      <p:sp>
        <p:nvSpPr>
          <p:cNvPr id="4" name="Slide Number Placeholder 3"/>
          <p:cNvSpPr>
            <a:spLocks noGrp="1"/>
          </p:cNvSpPr>
          <p:nvPr>
            <p:ph type="sldNum" sz="quarter" idx="5"/>
          </p:nvPr>
        </p:nvSpPr>
        <p:spPr/>
        <p:txBody>
          <a:bodyPr/>
          <a:lstStyle/>
          <a:p>
            <a:pPr lvl="0"/>
            <a:fld id="{64966DFD-BB45-4CC2-B99E-E779505D3984}" type="slidenum">
              <a:rPr lang="en-US" smtClean="0"/>
              <a:t>5</a:t>
            </a:fld>
            <a:endParaRPr lang="en-US"/>
          </a:p>
        </p:txBody>
      </p:sp>
      <p:sp>
        <p:nvSpPr>
          <p:cNvPr id="5" name="Footer Placeholder 4">
            <a:extLst>
              <a:ext uri="{FF2B5EF4-FFF2-40B4-BE49-F238E27FC236}">
                <a16:creationId xmlns:a16="http://schemas.microsoft.com/office/drawing/2014/main" id="{C6FDE6C4-88F0-4383-2E18-344FF48A817C}"/>
              </a:ext>
            </a:extLst>
          </p:cNvPr>
          <p:cNvSpPr>
            <a:spLocks noGrp="1"/>
          </p:cNvSpPr>
          <p:nvPr>
            <p:ph type="ftr" sz="quarter" idx="4"/>
          </p:nvPr>
        </p:nvSpPr>
        <p:spPr/>
        <p:txBody>
          <a:bodyPr/>
          <a:lstStyle/>
          <a:p>
            <a:pPr lvl="0"/>
            <a:endParaRPr lang="en-US"/>
          </a:p>
        </p:txBody>
      </p:sp>
    </p:spTree>
    <p:extLst>
      <p:ext uri="{BB962C8B-B14F-4D97-AF65-F5344CB8AC3E}">
        <p14:creationId xmlns:p14="http://schemas.microsoft.com/office/powerpoint/2010/main" val="34829126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Note: This is a sample and should be customized and tailored based on the utility’s needs and objectives.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u="sng" dirty="0"/>
              <a:t>Slide Objective: Lays out what is being asked from the stakeholders which is (a) review the read ahead materials, and (b) </a:t>
            </a:r>
            <a:r>
              <a:rPr lang="en-IN" b="1" u="sng" dirty="0"/>
              <a:t>applying risk scoring criteria, considering the effectiveness of existing controls</a:t>
            </a:r>
            <a:r>
              <a:rPr lang="en-US" b="1" u="sng" dirty="0"/>
              <a:t>.</a:t>
            </a:r>
          </a:p>
          <a:p>
            <a:endParaRPr lang="en-IN" dirty="0"/>
          </a:p>
        </p:txBody>
      </p:sp>
      <p:sp>
        <p:nvSpPr>
          <p:cNvPr id="4" name="Slide Number Placeholder 3"/>
          <p:cNvSpPr>
            <a:spLocks noGrp="1"/>
          </p:cNvSpPr>
          <p:nvPr>
            <p:ph type="sldNum" sz="quarter" idx="5"/>
          </p:nvPr>
        </p:nvSpPr>
        <p:spPr/>
        <p:txBody>
          <a:bodyPr/>
          <a:lstStyle/>
          <a:p>
            <a:pPr lvl="0"/>
            <a:fld id="{64966DFD-BB45-4CC2-B99E-E779505D3984}" type="slidenum">
              <a:rPr lang="en-US" smtClean="0"/>
              <a:t>6</a:t>
            </a:fld>
            <a:endParaRPr lang="en-US"/>
          </a:p>
        </p:txBody>
      </p:sp>
      <p:sp>
        <p:nvSpPr>
          <p:cNvPr id="5" name="Footer Placeholder 4">
            <a:extLst>
              <a:ext uri="{FF2B5EF4-FFF2-40B4-BE49-F238E27FC236}">
                <a16:creationId xmlns:a16="http://schemas.microsoft.com/office/drawing/2014/main" id="{DAFF0E49-4173-A774-B36D-BD83686E350B}"/>
              </a:ext>
            </a:extLst>
          </p:cNvPr>
          <p:cNvSpPr>
            <a:spLocks noGrp="1"/>
          </p:cNvSpPr>
          <p:nvPr>
            <p:ph type="ftr" sz="quarter" idx="4"/>
          </p:nvPr>
        </p:nvSpPr>
        <p:spPr/>
        <p:txBody>
          <a:bodyPr/>
          <a:lstStyle/>
          <a:p>
            <a:pPr lvl="0"/>
            <a:endParaRPr lang="en-US"/>
          </a:p>
        </p:txBody>
      </p:sp>
    </p:spTree>
    <p:extLst>
      <p:ext uri="{BB962C8B-B14F-4D97-AF65-F5344CB8AC3E}">
        <p14:creationId xmlns:p14="http://schemas.microsoft.com/office/powerpoint/2010/main" val="839732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Note: This is a sample and should be customized and tailored based on the utility’s needs and objectives.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u="sng" dirty="0"/>
              <a:t>Slide Objective: Provides reference to the utility’s likelihood and impact criteria that participants should use when risk scoring.</a:t>
            </a:r>
          </a:p>
          <a:p>
            <a:endParaRPr lang="en-IN" dirty="0"/>
          </a:p>
        </p:txBody>
      </p:sp>
      <p:sp>
        <p:nvSpPr>
          <p:cNvPr id="4" name="Slide Number Placeholder 3"/>
          <p:cNvSpPr>
            <a:spLocks noGrp="1"/>
          </p:cNvSpPr>
          <p:nvPr>
            <p:ph type="sldNum" sz="quarter" idx="5"/>
          </p:nvPr>
        </p:nvSpPr>
        <p:spPr/>
        <p:txBody>
          <a:bodyPr/>
          <a:lstStyle/>
          <a:p>
            <a:pPr lvl="0"/>
            <a:fld id="{64966DFD-BB45-4CC2-B99E-E779505D3984}" type="slidenum">
              <a:rPr lang="en-US" smtClean="0"/>
              <a:t>7</a:t>
            </a:fld>
            <a:endParaRPr lang="en-US"/>
          </a:p>
        </p:txBody>
      </p:sp>
      <p:sp>
        <p:nvSpPr>
          <p:cNvPr id="5" name="Footer Placeholder 4">
            <a:extLst>
              <a:ext uri="{FF2B5EF4-FFF2-40B4-BE49-F238E27FC236}">
                <a16:creationId xmlns:a16="http://schemas.microsoft.com/office/drawing/2014/main" id="{DAFF0E49-4173-A774-B36D-BD83686E350B}"/>
              </a:ext>
            </a:extLst>
          </p:cNvPr>
          <p:cNvSpPr>
            <a:spLocks noGrp="1"/>
          </p:cNvSpPr>
          <p:nvPr>
            <p:ph type="ftr" sz="quarter" idx="4"/>
          </p:nvPr>
        </p:nvSpPr>
        <p:spPr/>
        <p:txBody>
          <a:bodyPr/>
          <a:lstStyle/>
          <a:p>
            <a:pPr lvl="0"/>
            <a:endParaRPr lang="en-US"/>
          </a:p>
        </p:txBody>
      </p:sp>
    </p:spTree>
    <p:extLst>
      <p:ext uri="{BB962C8B-B14F-4D97-AF65-F5344CB8AC3E}">
        <p14:creationId xmlns:p14="http://schemas.microsoft.com/office/powerpoint/2010/main" val="30146518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46C58C-BDC4-7295-FC10-52173CE44329}"/>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8FFC5FF9-F6D7-19F9-452D-4C0D985C252D}"/>
              </a:ext>
            </a:extLst>
          </p:cNvPr>
          <p:cNvSpPr txBox="1">
            <a:spLocks noGrp="1"/>
          </p:cNvSpPr>
          <p:nvPr>
            <p:ph type="body" sz="quarter"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t>Note: This is a sample and should be customized and tailored based on the utility’s needs and objectives.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b="1"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b="1" u="sng" dirty="0"/>
              <a:t>Slide Objective: Provides participants with the utility’s risk assessment form to be used when risk scoring. This should be completed by participants prior to the risk assessment workshop. The ERM committee should assign specific risks for specific participants to score.</a:t>
            </a:r>
          </a:p>
        </p:txBody>
      </p:sp>
      <p:sp>
        <p:nvSpPr>
          <p:cNvPr id="4" name="Slide Number Placeholder 3">
            <a:extLst>
              <a:ext uri="{FF2B5EF4-FFF2-40B4-BE49-F238E27FC236}">
                <a16:creationId xmlns:a16="http://schemas.microsoft.com/office/drawing/2014/main" id="{EBB962D8-1133-7F35-DA2A-0D5523FF41CE}"/>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0B07491-DF6D-48E1-84C3-60D0D6AE2230}" type="slidenum">
              <a:t>8</a:t>
            </a:fld>
            <a:endParaRPr lang="en-US" sz="1200" b="0" i="0" u="none" strike="noStrike" kern="1200" cap="none" spc="0" baseline="0">
              <a:solidFill>
                <a:srgbClr val="000000"/>
              </a:solidFill>
              <a:uFillTx/>
              <a:latin typeface="Calibri"/>
            </a:endParaRPr>
          </a:p>
        </p:txBody>
      </p:sp>
      <p:sp>
        <p:nvSpPr>
          <p:cNvPr id="5" name="Footer Placeholder 4">
            <a:extLst>
              <a:ext uri="{FF2B5EF4-FFF2-40B4-BE49-F238E27FC236}">
                <a16:creationId xmlns:a16="http://schemas.microsoft.com/office/drawing/2014/main" id="{E3D75694-C664-0F1F-E1CF-8BA6BB0FE0FE}"/>
              </a:ext>
            </a:extLst>
          </p:cNvPr>
          <p:cNvSpPr>
            <a:spLocks noGrp="1"/>
          </p:cNvSpPr>
          <p:nvPr>
            <p:ph type="ftr" sz="quarter" idx="4"/>
          </p:nvPr>
        </p:nvSpPr>
        <p:spPr/>
        <p:txBody>
          <a:bodyPr/>
          <a:lstStyle/>
          <a:p>
            <a:pPr lvl="0"/>
            <a:endParaRPr lang="en-US"/>
          </a:p>
        </p:txBody>
      </p:sp>
    </p:spTree>
    <p:extLst>
      <p:ext uri="{BB962C8B-B14F-4D97-AF65-F5344CB8AC3E}">
        <p14:creationId xmlns:p14="http://schemas.microsoft.com/office/powerpoint/2010/main" val="8709164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146C58C-BDC4-7295-FC10-52173CE44329}"/>
              </a:ext>
            </a:extLst>
          </p:cNvPr>
          <p:cNvSpPr>
            <a:spLocks noGrp="1" noRot="1" noChangeAspect="1"/>
          </p:cNvSpPr>
          <p:nvPr>
            <p:ph type="sldImg"/>
          </p:nvPr>
        </p:nvSpPr>
        <p:spPr>
          <a:xfrm>
            <a:off x="685800" y="1143000"/>
            <a:ext cx="5486400" cy="3086100"/>
          </a:xfrm>
        </p:spPr>
      </p:sp>
      <p:sp>
        <p:nvSpPr>
          <p:cNvPr id="3" name="Notes Placeholder 2">
            <a:extLst>
              <a:ext uri="{FF2B5EF4-FFF2-40B4-BE49-F238E27FC236}">
                <a16:creationId xmlns:a16="http://schemas.microsoft.com/office/drawing/2014/main" id="{8FFC5FF9-F6D7-19F9-452D-4C0D985C252D}"/>
              </a:ext>
            </a:extLst>
          </p:cNvPr>
          <p:cNvSpPr txBox="1">
            <a:spLocks noGrp="1"/>
          </p:cNvSpPr>
          <p:nvPr>
            <p:ph type="body" sz="quarter"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u="sng" dirty="0"/>
              <a:t>Slide Objective: Provides example of how to complete the risk assessment form. </a:t>
            </a:r>
          </a:p>
        </p:txBody>
      </p:sp>
      <p:sp>
        <p:nvSpPr>
          <p:cNvPr id="4" name="Slide Number Placeholder 3">
            <a:extLst>
              <a:ext uri="{FF2B5EF4-FFF2-40B4-BE49-F238E27FC236}">
                <a16:creationId xmlns:a16="http://schemas.microsoft.com/office/drawing/2014/main" id="{EBB962D8-1133-7F35-DA2A-0D5523FF41CE}"/>
              </a:ext>
            </a:extLst>
          </p:cNvPr>
          <p:cNvSpPr txBox="1"/>
          <p:nvPr/>
        </p:nvSpPr>
        <p:spPr>
          <a:xfrm>
            <a:off x="3884608" y="8685208"/>
            <a:ext cx="2971800" cy="458791"/>
          </a:xfrm>
          <a:prstGeom prst="rect">
            <a:avLst/>
          </a:prstGeom>
          <a:noFill/>
          <a:ln cap="flat">
            <a:noFill/>
          </a:ln>
        </p:spPr>
        <p:txBody>
          <a:bodyPr vert="horz" wrap="square" lIns="91440" tIns="45720" rIns="91440" bIns="45720" anchor="b"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fld id="{90B07491-DF6D-48E1-84C3-60D0D6AE2230}" type="slidenum">
              <a:t>9</a:t>
            </a:fld>
            <a:endParaRPr lang="en-US" sz="1200" b="0" i="0" u="none" strike="noStrike" kern="1200" cap="none" spc="0" baseline="0">
              <a:solidFill>
                <a:srgbClr val="000000"/>
              </a:solidFill>
              <a:uFillTx/>
              <a:latin typeface="Calibri"/>
            </a:endParaRPr>
          </a:p>
        </p:txBody>
      </p:sp>
      <p:sp>
        <p:nvSpPr>
          <p:cNvPr id="5" name="Footer Placeholder 4">
            <a:extLst>
              <a:ext uri="{FF2B5EF4-FFF2-40B4-BE49-F238E27FC236}">
                <a16:creationId xmlns:a16="http://schemas.microsoft.com/office/drawing/2014/main" id="{E3D75694-C664-0F1F-E1CF-8BA6BB0FE0FE}"/>
              </a:ext>
            </a:extLst>
          </p:cNvPr>
          <p:cNvSpPr>
            <a:spLocks noGrp="1"/>
          </p:cNvSpPr>
          <p:nvPr>
            <p:ph type="ftr" sz="quarter" idx="4"/>
          </p:nvPr>
        </p:nvSpPr>
        <p:spPr/>
        <p:txBody>
          <a:bodyPr/>
          <a:lstStyle/>
          <a:p>
            <a:pPr lvl="0"/>
            <a:endParaRPr lang="en-US"/>
          </a:p>
        </p:txBody>
      </p:sp>
    </p:spTree>
    <p:extLst>
      <p:ext uri="{BB962C8B-B14F-4D97-AF65-F5344CB8AC3E}">
        <p14:creationId xmlns:p14="http://schemas.microsoft.com/office/powerpoint/2010/main" val="32123439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95D4FF-EF71-982E-67DA-49AE937605DD}"/>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en-US"/>
              <a:t>Click to edit Master title style</a:t>
            </a:r>
          </a:p>
        </p:txBody>
      </p:sp>
      <p:sp>
        <p:nvSpPr>
          <p:cNvPr id="3" name="Subtitle 2">
            <a:extLst>
              <a:ext uri="{FF2B5EF4-FFF2-40B4-BE49-F238E27FC236}">
                <a16:creationId xmlns:a16="http://schemas.microsoft.com/office/drawing/2014/main" id="{DDF7BE30-3176-59C7-5F5F-52DC86C45171}"/>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en-US"/>
              <a:t>Click to edit Master subtitle style</a:t>
            </a:r>
          </a:p>
        </p:txBody>
      </p:sp>
      <p:sp>
        <p:nvSpPr>
          <p:cNvPr id="4" name="Date Placeholder 3">
            <a:extLst>
              <a:ext uri="{FF2B5EF4-FFF2-40B4-BE49-F238E27FC236}">
                <a16:creationId xmlns:a16="http://schemas.microsoft.com/office/drawing/2014/main" id="{1753A425-DC7A-D483-2105-B9ED87A9F148}"/>
              </a:ext>
            </a:extLst>
          </p:cNvPr>
          <p:cNvSpPr txBox="1">
            <a:spLocks noGrp="1"/>
          </p:cNvSpPr>
          <p:nvPr>
            <p:ph type="dt" sz="half" idx="7"/>
          </p:nvPr>
        </p:nvSpPr>
        <p:spPr/>
        <p:txBody>
          <a:bodyPr/>
          <a:lstStyle>
            <a:lvl1pPr>
              <a:defRPr/>
            </a:lvl1pPr>
          </a:lstStyle>
          <a:p>
            <a:pPr lvl="0"/>
            <a:fld id="{180DA914-1A71-4B87-BE31-FCBB6B26F86F}" type="datetime1">
              <a:rPr lang="en-US"/>
              <a:pPr lvl="0"/>
              <a:t>11/19/2024</a:t>
            </a:fld>
            <a:endParaRPr lang="en-US"/>
          </a:p>
        </p:txBody>
      </p:sp>
      <p:sp>
        <p:nvSpPr>
          <p:cNvPr id="5" name="Footer Placeholder 4">
            <a:extLst>
              <a:ext uri="{FF2B5EF4-FFF2-40B4-BE49-F238E27FC236}">
                <a16:creationId xmlns:a16="http://schemas.microsoft.com/office/drawing/2014/main" id="{54E5EB79-9222-3B0B-18AF-141E15E60BA5}"/>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9FA5D744-7070-1871-C508-361000A98A44}"/>
              </a:ext>
            </a:extLst>
          </p:cNvPr>
          <p:cNvSpPr txBox="1">
            <a:spLocks noGrp="1"/>
          </p:cNvSpPr>
          <p:nvPr>
            <p:ph type="sldNum" sz="quarter" idx="8"/>
          </p:nvPr>
        </p:nvSpPr>
        <p:spPr/>
        <p:txBody>
          <a:bodyPr/>
          <a:lstStyle>
            <a:lvl1pPr>
              <a:defRPr/>
            </a:lvl1pPr>
          </a:lstStyle>
          <a:p>
            <a:pPr lvl="0"/>
            <a:fld id="{6006ACC3-4DBF-4B42-A414-CCEB91B5DABA}" type="slidenum">
              <a:t>‹#›</a:t>
            </a:fld>
            <a:endParaRPr lang="en-US"/>
          </a:p>
        </p:txBody>
      </p:sp>
    </p:spTree>
    <p:extLst>
      <p:ext uri="{BB962C8B-B14F-4D97-AF65-F5344CB8AC3E}">
        <p14:creationId xmlns:p14="http://schemas.microsoft.com/office/powerpoint/2010/main" val="32112367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44E75-09AD-D568-427F-753DB2465734}"/>
              </a:ext>
            </a:extLst>
          </p:cNvPr>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6C35D9E2-9A62-D05E-AD50-48B0FCB2416D}"/>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E9AD88-ABEC-5EC9-4FAD-3153DF801342}"/>
              </a:ext>
            </a:extLst>
          </p:cNvPr>
          <p:cNvSpPr txBox="1">
            <a:spLocks noGrp="1"/>
          </p:cNvSpPr>
          <p:nvPr>
            <p:ph type="dt" sz="half" idx="7"/>
          </p:nvPr>
        </p:nvSpPr>
        <p:spPr/>
        <p:txBody>
          <a:bodyPr/>
          <a:lstStyle>
            <a:lvl1pPr>
              <a:defRPr/>
            </a:lvl1pPr>
          </a:lstStyle>
          <a:p>
            <a:pPr lvl="0"/>
            <a:fld id="{BCA2ADD9-7C3D-4349-A2FB-9C6E9FC154A4}" type="datetime1">
              <a:rPr lang="en-US"/>
              <a:pPr lvl="0"/>
              <a:t>11/19/2024</a:t>
            </a:fld>
            <a:endParaRPr lang="en-US"/>
          </a:p>
        </p:txBody>
      </p:sp>
      <p:sp>
        <p:nvSpPr>
          <p:cNvPr id="5" name="Footer Placeholder 4">
            <a:extLst>
              <a:ext uri="{FF2B5EF4-FFF2-40B4-BE49-F238E27FC236}">
                <a16:creationId xmlns:a16="http://schemas.microsoft.com/office/drawing/2014/main" id="{CEFA3404-9508-CE13-972D-1F32080A2FBA}"/>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47A238BF-AEC0-C8C6-0063-9F4636BA182E}"/>
              </a:ext>
            </a:extLst>
          </p:cNvPr>
          <p:cNvSpPr txBox="1">
            <a:spLocks noGrp="1"/>
          </p:cNvSpPr>
          <p:nvPr>
            <p:ph type="sldNum" sz="quarter" idx="8"/>
          </p:nvPr>
        </p:nvSpPr>
        <p:spPr/>
        <p:txBody>
          <a:bodyPr/>
          <a:lstStyle>
            <a:lvl1pPr>
              <a:defRPr/>
            </a:lvl1pPr>
          </a:lstStyle>
          <a:p>
            <a:pPr lvl="0"/>
            <a:fld id="{FA723003-C42D-4D95-B18F-740A5991EE9A}" type="slidenum">
              <a:t>‹#›</a:t>
            </a:fld>
            <a:endParaRPr lang="en-US"/>
          </a:p>
        </p:txBody>
      </p:sp>
    </p:spTree>
    <p:extLst>
      <p:ext uri="{BB962C8B-B14F-4D97-AF65-F5344CB8AC3E}">
        <p14:creationId xmlns:p14="http://schemas.microsoft.com/office/powerpoint/2010/main" val="33751608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2008CEB-D0A7-260A-F3F8-C27D641BDE82}"/>
              </a:ext>
            </a:extLst>
          </p:cNvPr>
          <p:cNvSpPr txBox="1">
            <a:spLocks noGrp="1"/>
          </p:cNvSpPr>
          <p:nvPr>
            <p:ph type="title" orient="vert"/>
          </p:nvPr>
        </p:nvSpPr>
        <p:spPr>
          <a:xfrm>
            <a:off x="8724903" y="365129"/>
            <a:ext cx="2628899" cy="5811834"/>
          </a:xfrm>
        </p:spPr>
        <p:txBody>
          <a:bodyPr vert="eaVert"/>
          <a:lstStyle>
            <a:lvl1pPr>
              <a:defRPr/>
            </a:lvl1pPr>
          </a:lstStyle>
          <a:p>
            <a:pPr lvl="0"/>
            <a:r>
              <a:rPr lang="en-US"/>
              <a:t>Click to edit Master title style</a:t>
            </a:r>
          </a:p>
        </p:txBody>
      </p:sp>
      <p:sp>
        <p:nvSpPr>
          <p:cNvPr id="3" name="Vertical Text Placeholder 2">
            <a:extLst>
              <a:ext uri="{FF2B5EF4-FFF2-40B4-BE49-F238E27FC236}">
                <a16:creationId xmlns:a16="http://schemas.microsoft.com/office/drawing/2014/main" id="{D35F7C31-FE71-A161-D80E-D325480718F0}"/>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1BA76-25A9-F5FF-8135-F8AC20B4739C}"/>
              </a:ext>
            </a:extLst>
          </p:cNvPr>
          <p:cNvSpPr txBox="1">
            <a:spLocks noGrp="1"/>
          </p:cNvSpPr>
          <p:nvPr>
            <p:ph type="dt" sz="half" idx="7"/>
          </p:nvPr>
        </p:nvSpPr>
        <p:spPr/>
        <p:txBody>
          <a:bodyPr/>
          <a:lstStyle>
            <a:lvl1pPr>
              <a:defRPr/>
            </a:lvl1pPr>
          </a:lstStyle>
          <a:p>
            <a:pPr lvl="0"/>
            <a:fld id="{BF33B9DF-B647-4B0B-BE95-D26BC8C55FE5}" type="datetime1">
              <a:rPr lang="en-US"/>
              <a:pPr lvl="0"/>
              <a:t>11/19/2024</a:t>
            </a:fld>
            <a:endParaRPr lang="en-US"/>
          </a:p>
        </p:txBody>
      </p:sp>
      <p:sp>
        <p:nvSpPr>
          <p:cNvPr id="5" name="Footer Placeholder 4">
            <a:extLst>
              <a:ext uri="{FF2B5EF4-FFF2-40B4-BE49-F238E27FC236}">
                <a16:creationId xmlns:a16="http://schemas.microsoft.com/office/drawing/2014/main" id="{4469F380-6658-E03B-C1F3-3E0049D98D86}"/>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677ACAC2-1226-4A49-04AF-78E4661613C4}"/>
              </a:ext>
            </a:extLst>
          </p:cNvPr>
          <p:cNvSpPr txBox="1">
            <a:spLocks noGrp="1"/>
          </p:cNvSpPr>
          <p:nvPr>
            <p:ph type="sldNum" sz="quarter" idx="8"/>
          </p:nvPr>
        </p:nvSpPr>
        <p:spPr/>
        <p:txBody>
          <a:bodyPr/>
          <a:lstStyle>
            <a:lvl1pPr>
              <a:defRPr/>
            </a:lvl1pPr>
          </a:lstStyle>
          <a:p>
            <a:pPr lvl="0"/>
            <a:fld id="{75C3C345-26E9-4F69-A76E-298ADE603897}" type="slidenum">
              <a:t>‹#›</a:t>
            </a:fld>
            <a:endParaRPr lang="en-US"/>
          </a:p>
        </p:txBody>
      </p:sp>
    </p:spTree>
    <p:extLst>
      <p:ext uri="{BB962C8B-B14F-4D97-AF65-F5344CB8AC3E}">
        <p14:creationId xmlns:p14="http://schemas.microsoft.com/office/powerpoint/2010/main" val="3411252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1_Title Pag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EEF000B4-4D12-EBAE-27F0-05D7BA6C155F}"/>
              </a:ext>
            </a:extLst>
          </p:cNvPr>
          <p:cNvSpPr/>
          <p:nvPr/>
        </p:nvSpPr>
        <p:spPr>
          <a:xfrm>
            <a:off x="0" y="6169694"/>
            <a:ext cx="12191996" cy="716587"/>
          </a:xfrm>
          <a:prstGeom prst="rect">
            <a:avLst/>
          </a:prstGeom>
          <a:gradFill>
            <a:gsLst>
              <a:gs pos="0">
                <a:srgbClr val="C00000"/>
              </a:gs>
              <a:gs pos="100000">
                <a:srgbClr val="103775"/>
              </a:gs>
            </a:gsLst>
            <a:lin ang="10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sp>
        <p:nvSpPr>
          <p:cNvPr id="3" name="Title 1">
            <a:extLst>
              <a:ext uri="{FF2B5EF4-FFF2-40B4-BE49-F238E27FC236}">
                <a16:creationId xmlns:a16="http://schemas.microsoft.com/office/drawing/2014/main" id="{03583AB0-E234-4B9C-75AD-07C90CEC0BD7}"/>
              </a:ext>
            </a:extLst>
          </p:cNvPr>
          <p:cNvSpPr txBox="1">
            <a:spLocks noGrp="1"/>
          </p:cNvSpPr>
          <p:nvPr>
            <p:ph type="title"/>
          </p:nvPr>
        </p:nvSpPr>
        <p:spPr>
          <a:xfrm>
            <a:off x="728136" y="678228"/>
            <a:ext cx="10755657" cy="667493"/>
          </a:xfrm>
        </p:spPr>
        <p:txBody>
          <a:bodyPr lIns="0" tIns="0" rIns="0" bIns="0" anchor="t"/>
          <a:lstStyle>
            <a:lvl1pPr marL="7936">
              <a:lnSpc>
                <a:spcPts val="3800"/>
              </a:lnSpc>
              <a:defRPr sz="3600" b="1">
                <a:solidFill>
                  <a:srgbClr val="103775"/>
                </a:solidFill>
                <a:latin typeface="Raleway" pitchFamily="34"/>
                <a:cs typeface="Arial"/>
              </a:defRPr>
            </a:lvl1pPr>
          </a:lstStyle>
          <a:p>
            <a:pPr lvl="0"/>
            <a:r>
              <a:rPr lang="en-US"/>
              <a:t>Regular Page Headline</a:t>
            </a:r>
          </a:p>
        </p:txBody>
      </p:sp>
      <p:pic>
        <p:nvPicPr>
          <p:cNvPr id="4" name="Picture 4" descr="A picture containing text&#10;&#10;Description automatically generated">
            <a:extLst>
              <a:ext uri="{FF2B5EF4-FFF2-40B4-BE49-F238E27FC236}">
                <a16:creationId xmlns:a16="http://schemas.microsoft.com/office/drawing/2014/main" id="{7E1D6C97-39F6-01E9-540A-7E73EACAC4A6}"/>
              </a:ext>
            </a:extLst>
          </p:cNvPr>
          <p:cNvPicPr>
            <a:picLocks noChangeAspect="1"/>
          </p:cNvPicPr>
          <p:nvPr/>
        </p:nvPicPr>
        <p:blipFill>
          <a:blip r:embed="rId2"/>
          <a:srcRect b="17035"/>
          <a:stretch>
            <a:fillRect/>
          </a:stretch>
        </p:blipFill>
        <p:spPr>
          <a:xfrm>
            <a:off x="728136" y="6285018"/>
            <a:ext cx="766614" cy="485930"/>
          </a:xfrm>
          <a:prstGeom prst="rect">
            <a:avLst/>
          </a:prstGeom>
          <a:noFill/>
          <a:ln cap="flat">
            <a:noFill/>
          </a:ln>
        </p:spPr>
      </p:pic>
      <p:sp>
        <p:nvSpPr>
          <p:cNvPr id="5" name="Footer Placeholder 4">
            <a:extLst>
              <a:ext uri="{FF2B5EF4-FFF2-40B4-BE49-F238E27FC236}">
                <a16:creationId xmlns:a16="http://schemas.microsoft.com/office/drawing/2014/main" id="{EF757AC8-DA1F-7CBB-5A2F-4F7007D8076D}"/>
              </a:ext>
            </a:extLst>
          </p:cNvPr>
          <p:cNvSpPr txBox="1">
            <a:spLocks noGrp="1"/>
          </p:cNvSpPr>
          <p:nvPr>
            <p:ph type="ftr" sz="quarter" idx="9"/>
          </p:nvPr>
        </p:nvSpPr>
        <p:spPr>
          <a:xfrm>
            <a:off x="8382323" y="6451046"/>
            <a:ext cx="2496257" cy="270433"/>
          </a:xfrm>
        </p:spPr>
        <p:txBody>
          <a:bodyPr lIns="0" tIns="0" rIns="0" bIns="0" anchorCtr="0"/>
          <a:lstStyle>
            <a:lvl1pPr algn="r">
              <a:defRPr sz="1000">
                <a:solidFill>
                  <a:srgbClr val="FFFFFF"/>
                </a:solidFill>
                <a:latin typeface="Raleway Light" pitchFamily="34"/>
              </a:defRPr>
            </a:lvl1pPr>
            <a:lvl2pPr marL="0" marR="0" lvl="0" indent="0" algn="r" defTabSz="914400" rtl="0" fontAlgn="auto" hangingPunct="1">
              <a:lnSpc>
                <a:spcPct val="100000"/>
              </a:lnSpc>
              <a:spcBef>
                <a:spcPts val="0"/>
              </a:spcBef>
              <a:spcAft>
                <a:spcPts val="0"/>
              </a:spcAft>
              <a:buNone/>
              <a:tabLst/>
              <a:defRPr lang="en-US" sz="1000" b="0" i="0" u="none" strike="noStrike" kern="1200" cap="none" spc="0" baseline="0">
                <a:solidFill>
                  <a:srgbClr val="FFFFFF"/>
                </a:solidFill>
                <a:uFillTx/>
                <a:latin typeface="Raleway Light" pitchFamily="34"/>
              </a:defRPr>
            </a:lvl2pPr>
          </a:lstStyle>
          <a:p>
            <a:pPr lvl="0"/>
            <a:r>
              <a:rPr lang="en-US"/>
              <a:t>#PublicPower  www.PublicPower.org</a:t>
            </a:r>
          </a:p>
          <a:p>
            <a:pPr lvl="0"/>
            <a:endParaRPr lang="en-US"/>
          </a:p>
        </p:txBody>
      </p:sp>
      <p:sp>
        <p:nvSpPr>
          <p:cNvPr id="6" name="Slide Number Placeholder 5">
            <a:extLst>
              <a:ext uri="{FF2B5EF4-FFF2-40B4-BE49-F238E27FC236}">
                <a16:creationId xmlns:a16="http://schemas.microsoft.com/office/drawing/2014/main" id="{3D37B816-E34B-F28C-78B0-04D73EA167EA}"/>
              </a:ext>
            </a:extLst>
          </p:cNvPr>
          <p:cNvSpPr txBox="1">
            <a:spLocks noGrp="1"/>
          </p:cNvSpPr>
          <p:nvPr>
            <p:ph type="sldNum" sz="quarter" idx="8"/>
          </p:nvPr>
        </p:nvSpPr>
        <p:spPr>
          <a:xfrm>
            <a:off x="11080379" y="6422370"/>
            <a:ext cx="484001" cy="299109"/>
          </a:xfrm>
        </p:spPr>
        <p:txBody>
          <a:bodyPr lIns="0" tIns="0" rIns="0" bIns="0" anchor="t"/>
          <a:lstStyle>
            <a:lvl1pPr>
              <a:defRPr sz="1000">
                <a:solidFill>
                  <a:srgbClr val="FFFFFF"/>
                </a:solidFill>
                <a:latin typeface="Raleway Light" pitchFamily="34"/>
              </a:defRPr>
            </a:lvl1pPr>
          </a:lstStyle>
          <a:p>
            <a:r>
              <a:rPr lang="en-IN" dirty="0"/>
              <a:t>1</a:t>
            </a:r>
          </a:p>
        </p:txBody>
      </p:sp>
      <p:sp>
        <p:nvSpPr>
          <p:cNvPr id="7" name="Text Placeholder 5">
            <a:extLst>
              <a:ext uri="{FF2B5EF4-FFF2-40B4-BE49-F238E27FC236}">
                <a16:creationId xmlns:a16="http://schemas.microsoft.com/office/drawing/2014/main" id="{43A71E54-3F33-1D4F-AF87-1F7848F147DB}"/>
              </a:ext>
            </a:extLst>
          </p:cNvPr>
          <p:cNvSpPr txBox="1">
            <a:spLocks noGrp="1"/>
          </p:cNvSpPr>
          <p:nvPr>
            <p:ph type="body" idx="4294967295"/>
          </p:nvPr>
        </p:nvSpPr>
        <p:spPr>
          <a:xfrm>
            <a:off x="728127" y="1705877"/>
            <a:ext cx="10755657" cy="4140192"/>
          </a:xfrm>
        </p:spPr>
        <p:txBody>
          <a:bodyPr lIns="0" tIns="0" rIns="0" bIns="0"/>
          <a:lstStyle>
            <a:lvl1pPr marL="0" indent="0">
              <a:lnSpc>
                <a:spcPts val="2800"/>
              </a:lnSpc>
              <a:spcBef>
                <a:spcPts val="1400"/>
              </a:spcBef>
              <a:buNone/>
              <a:defRPr sz="2400">
                <a:latin typeface="Raleway Light" pitchFamily="34"/>
              </a:defRPr>
            </a:lvl1pPr>
            <a:lvl2pPr>
              <a:lnSpc>
                <a:spcPts val="2400"/>
              </a:lnSpc>
              <a:spcBef>
                <a:spcPts val="1200"/>
              </a:spcBef>
              <a:defRPr sz="2000">
                <a:latin typeface="Raleway Light" pitchFamily="34"/>
              </a:defRPr>
            </a:lvl2pPr>
            <a:lvl3pPr>
              <a:lnSpc>
                <a:spcPts val="2400"/>
              </a:lnSpc>
              <a:spcBef>
                <a:spcPts val="600"/>
              </a:spcBef>
              <a:defRPr sz="1800">
                <a:latin typeface="Raleway Light" pitchFamily="34"/>
              </a:defRPr>
            </a:lvl3pPr>
            <a:lvl4pPr>
              <a:lnSpc>
                <a:spcPts val="2000"/>
              </a:lnSpc>
              <a:spcBef>
                <a:spcPts val="600"/>
              </a:spcBef>
              <a:defRPr sz="1600">
                <a:latin typeface="Raleway Light" pitchFamily="34"/>
              </a:defRPr>
            </a:lvl4pPr>
            <a:lvl5pPr>
              <a:lnSpc>
                <a:spcPts val="1600"/>
              </a:lnSpc>
              <a:spcBef>
                <a:spcPts val="400"/>
              </a:spcBef>
              <a:defRPr sz="1400">
                <a:latin typeface="Raleway Light" pitchFamily="34"/>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46348927"/>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7DC8AC-78D1-1A04-43B9-33952253041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5C62D7B5-AA2B-5A7E-34BD-8F2F238D1C5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DC375CBF-F2B7-C6DF-D785-701E1BB4AEA0}"/>
              </a:ext>
            </a:extLst>
          </p:cNvPr>
          <p:cNvSpPr>
            <a:spLocks noGrp="1"/>
          </p:cNvSpPr>
          <p:nvPr>
            <p:ph type="dt" sz="half" idx="10"/>
          </p:nvPr>
        </p:nvSpPr>
        <p:spPr/>
        <p:txBody>
          <a:bodyPr/>
          <a:lstStyle/>
          <a:p>
            <a:fld id="{5C96B0A3-AFBA-4F50-AD9F-37B6390BBAA7}" type="datetimeFigureOut">
              <a:rPr lang="en-IN" smtClean="0"/>
              <a:t>19-11-2024</a:t>
            </a:fld>
            <a:endParaRPr lang="en-IN"/>
          </a:p>
        </p:txBody>
      </p:sp>
      <p:sp>
        <p:nvSpPr>
          <p:cNvPr id="5" name="Footer Placeholder 4">
            <a:extLst>
              <a:ext uri="{FF2B5EF4-FFF2-40B4-BE49-F238E27FC236}">
                <a16:creationId xmlns:a16="http://schemas.microsoft.com/office/drawing/2014/main" id="{42A36632-4C0A-2968-0269-AAB3896D89C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F4AB9B5-D6CC-2725-AD16-10A4A1946341}"/>
              </a:ext>
            </a:extLst>
          </p:cNvPr>
          <p:cNvSpPr>
            <a:spLocks noGrp="1"/>
          </p:cNvSpPr>
          <p:nvPr>
            <p:ph type="sldNum" sz="quarter" idx="12"/>
          </p:nvPr>
        </p:nvSpPr>
        <p:spPr/>
        <p:txBody>
          <a:bodyPr/>
          <a:lstStyle/>
          <a:p>
            <a:fld id="{A0012E8D-3C67-4DE3-BA57-C9B9334D5F53}" type="slidenum">
              <a:rPr lang="en-IN" smtClean="0"/>
              <a:t>‹#›</a:t>
            </a:fld>
            <a:endParaRPr lang="en-IN"/>
          </a:p>
        </p:txBody>
      </p:sp>
    </p:spTree>
    <p:extLst>
      <p:ext uri="{BB962C8B-B14F-4D97-AF65-F5344CB8AC3E}">
        <p14:creationId xmlns:p14="http://schemas.microsoft.com/office/powerpoint/2010/main" val="4582470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88360B-624F-6192-5BC5-C1DA8F975D8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5CC61B85-1BF4-33E9-DBA3-D4491F0B148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2B18990-417E-84D6-BF55-273503907F05}"/>
              </a:ext>
            </a:extLst>
          </p:cNvPr>
          <p:cNvSpPr>
            <a:spLocks noGrp="1"/>
          </p:cNvSpPr>
          <p:nvPr>
            <p:ph type="dt" sz="half" idx="10"/>
          </p:nvPr>
        </p:nvSpPr>
        <p:spPr/>
        <p:txBody>
          <a:bodyPr/>
          <a:lstStyle/>
          <a:p>
            <a:fld id="{5C96B0A3-AFBA-4F50-AD9F-37B6390BBAA7}" type="datetimeFigureOut">
              <a:rPr lang="en-IN" smtClean="0"/>
              <a:t>19-11-2024</a:t>
            </a:fld>
            <a:endParaRPr lang="en-IN"/>
          </a:p>
        </p:txBody>
      </p:sp>
      <p:sp>
        <p:nvSpPr>
          <p:cNvPr id="5" name="Footer Placeholder 4">
            <a:extLst>
              <a:ext uri="{FF2B5EF4-FFF2-40B4-BE49-F238E27FC236}">
                <a16:creationId xmlns:a16="http://schemas.microsoft.com/office/drawing/2014/main" id="{713FA41D-E027-7FAB-3307-4CA28A9CE14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0EA55CE-B58D-06DC-1C34-FF9BE58177EB}"/>
              </a:ext>
            </a:extLst>
          </p:cNvPr>
          <p:cNvSpPr>
            <a:spLocks noGrp="1"/>
          </p:cNvSpPr>
          <p:nvPr>
            <p:ph type="sldNum" sz="quarter" idx="12"/>
          </p:nvPr>
        </p:nvSpPr>
        <p:spPr/>
        <p:txBody>
          <a:bodyPr/>
          <a:lstStyle/>
          <a:p>
            <a:fld id="{A0012E8D-3C67-4DE3-BA57-C9B9334D5F53}" type="slidenum">
              <a:rPr lang="en-IN" smtClean="0"/>
              <a:t>‹#›</a:t>
            </a:fld>
            <a:endParaRPr lang="en-IN"/>
          </a:p>
        </p:txBody>
      </p:sp>
    </p:spTree>
    <p:extLst>
      <p:ext uri="{BB962C8B-B14F-4D97-AF65-F5344CB8AC3E}">
        <p14:creationId xmlns:p14="http://schemas.microsoft.com/office/powerpoint/2010/main" val="30707992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70390D-B998-76CF-156E-259A5F5B403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DCDD6409-4405-BA4C-FB90-41752104AABB}"/>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F5FD828-5E91-F1BD-C508-8203BC66E52B}"/>
              </a:ext>
            </a:extLst>
          </p:cNvPr>
          <p:cNvSpPr>
            <a:spLocks noGrp="1"/>
          </p:cNvSpPr>
          <p:nvPr>
            <p:ph type="dt" sz="half" idx="10"/>
          </p:nvPr>
        </p:nvSpPr>
        <p:spPr/>
        <p:txBody>
          <a:bodyPr/>
          <a:lstStyle/>
          <a:p>
            <a:fld id="{5C96B0A3-AFBA-4F50-AD9F-37B6390BBAA7}" type="datetimeFigureOut">
              <a:rPr lang="en-IN" smtClean="0"/>
              <a:t>19-11-2024</a:t>
            </a:fld>
            <a:endParaRPr lang="en-IN"/>
          </a:p>
        </p:txBody>
      </p:sp>
      <p:sp>
        <p:nvSpPr>
          <p:cNvPr id="5" name="Footer Placeholder 4">
            <a:extLst>
              <a:ext uri="{FF2B5EF4-FFF2-40B4-BE49-F238E27FC236}">
                <a16:creationId xmlns:a16="http://schemas.microsoft.com/office/drawing/2014/main" id="{1C9BA299-BFA4-47F1-0265-0161A149D06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20A1F30-5B8F-39D9-7579-F8CBB43B1D19}"/>
              </a:ext>
            </a:extLst>
          </p:cNvPr>
          <p:cNvSpPr>
            <a:spLocks noGrp="1"/>
          </p:cNvSpPr>
          <p:nvPr>
            <p:ph type="sldNum" sz="quarter" idx="12"/>
          </p:nvPr>
        </p:nvSpPr>
        <p:spPr/>
        <p:txBody>
          <a:bodyPr/>
          <a:lstStyle/>
          <a:p>
            <a:fld id="{A0012E8D-3C67-4DE3-BA57-C9B9334D5F53}" type="slidenum">
              <a:rPr lang="en-IN" smtClean="0"/>
              <a:t>‹#›</a:t>
            </a:fld>
            <a:endParaRPr lang="en-IN"/>
          </a:p>
        </p:txBody>
      </p:sp>
    </p:spTree>
    <p:extLst>
      <p:ext uri="{BB962C8B-B14F-4D97-AF65-F5344CB8AC3E}">
        <p14:creationId xmlns:p14="http://schemas.microsoft.com/office/powerpoint/2010/main" val="306936162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4FEF2-2044-B9A1-6F97-928119541AE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1E758835-C259-895D-7DC9-383B342F6C9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A5C5DD33-C2C1-891D-BCFC-631D2EAEDE8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6CDA1F47-F09E-1383-BCA1-56CC8FA23600}"/>
              </a:ext>
            </a:extLst>
          </p:cNvPr>
          <p:cNvSpPr>
            <a:spLocks noGrp="1"/>
          </p:cNvSpPr>
          <p:nvPr>
            <p:ph type="dt" sz="half" idx="10"/>
          </p:nvPr>
        </p:nvSpPr>
        <p:spPr/>
        <p:txBody>
          <a:bodyPr/>
          <a:lstStyle/>
          <a:p>
            <a:fld id="{5C96B0A3-AFBA-4F50-AD9F-37B6390BBAA7}" type="datetimeFigureOut">
              <a:rPr lang="en-IN" smtClean="0"/>
              <a:t>19-11-2024</a:t>
            </a:fld>
            <a:endParaRPr lang="en-IN"/>
          </a:p>
        </p:txBody>
      </p:sp>
      <p:sp>
        <p:nvSpPr>
          <p:cNvPr id="6" name="Footer Placeholder 5">
            <a:extLst>
              <a:ext uri="{FF2B5EF4-FFF2-40B4-BE49-F238E27FC236}">
                <a16:creationId xmlns:a16="http://schemas.microsoft.com/office/drawing/2014/main" id="{E344FD0A-DAD9-F0F4-3275-11B009011C4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34F4E689-C66D-58AC-EA0F-10B22F5F7D4E}"/>
              </a:ext>
            </a:extLst>
          </p:cNvPr>
          <p:cNvSpPr>
            <a:spLocks noGrp="1"/>
          </p:cNvSpPr>
          <p:nvPr>
            <p:ph type="sldNum" sz="quarter" idx="12"/>
          </p:nvPr>
        </p:nvSpPr>
        <p:spPr/>
        <p:txBody>
          <a:bodyPr/>
          <a:lstStyle/>
          <a:p>
            <a:fld id="{A0012E8D-3C67-4DE3-BA57-C9B9334D5F53}" type="slidenum">
              <a:rPr lang="en-IN" smtClean="0"/>
              <a:t>‹#›</a:t>
            </a:fld>
            <a:endParaRPr lang="en-IN"/>
          </a:p>
        </p:txBody>
      </p:sp>
      <p:sp>
        <p:nvSpPr>
          <p:cNvPr id="8" name="Rectangle 7">
            <a:extLst>
              <a:ext uri="{FF2B5EF4-FFF2-40B4-BE49-F238E27FC236}">
                <a16:creationId xmlns:a16="http://schemas.microsoft.com/office/drawing/2014/main" id="{979A9363-0CD8-BBB7-CF3A-3B973354B755}"/>
              </a:ext>
            </a:extLst>
          </p:cNvPr>
          <p:cNvSpPr/>
          <p:nvPr userDrawn="1"/>
        </p:nvSpPr>
        <p:spPr>
          <a:xfrm>
            <a:off x="0" y="6169694"/>
            <a:ext cx="12191996" cy="716587"/>
          </a:xfrm>
          <a:prstGeom prst="rect">
            <a:avLst/>
          </a:prstGeom>
          <a:gradFill>
            <a:gsLst>
              <a:gs pos="0">
                <a:srgbClr val="C00000"/>
              </a:gs>
              <a:gs pos="100000">
                <a:srgbClr val="103775"/>
              </a:gs>
            </a:gsLst>
            <a:lin ang="10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9" name="Picture 4" descr="A picture containing text&#10;&#10;Description automatically generated">
            <a:extLst>
              <a:ext uri="{FF2B5EF4-FFF2-40B4-BE49-F238E27FC236}">
                <a16:creationId xmlns:a16="http://schemas.microsoft.com/office/drawing/2014/main" id="{B9F11806-4387-84AE-9ACC-70D525B58D38}"/>
              </a:ext>
            </a:extLst>
          </p:cNvPr>
          <p:cNvPicPr>
            <a:picLocks noChangeAspect="1"/>
          </p:cNvPicPr>
          <p:nvPr userDrawn="1"/>
        </p:nvPicPr>
        <p:blipFill>
          <a:blip r:embed="rId2"/>
          <a:srcRect b="17035"/>
          <a:stretch>
            <a:fillRect/>
          </a:stretch>
        </p:blipFill>
        <p:spPr>
          <a:xfrm>
            <a:off x="728136" y="6285018"/>
            <a:ext cx="766614" cy="485930"/>
          </a:xfrm>
          <a:prstGeom prst="rect">
            <a:avLst/>
          </a:prstGeom>
          <a:noFill/>
          <a:ln cap="flat">
            <a:noFill/>
          </a:ln>
        </p:spPr>
      </p:pic>
      <p:sp>
        <p:nvSpPr>
          <p:cNvPr id="10" name="Footer Placeholder 4">
            <a:extLst>
              <a:ext uri="{FF2B5EF4-FFF2-40B4-BE49-F238E27FC236}">
                <a16:creationId xmlns:a16="http://schemas.microsoft.com/office/drawing/2014/main" id="{E15FD9D1-D149-98AD-325B-2580A9FB58EF}"/>
              </a:ext>
            </a:extLst>
          </p:cNvPr>
          <p:cNvSpPr txBox="1">
            <a:spLocks/>
          </p:cNvSpPr>
          <p:nvPr userDrawn="1"/>
        </p:nvSpPr>
        <p:spPr>
          <a:xfrm>
            <a:off x="8382323" y="6451046"/>
            <a:ext cx="2496257" cy="270433"/>
          </a:xfrm>
          <a:prstGeom prst="rect">
            <a:avLst/>
          </a:prstGeom>
        </p:spPr>
        <p:txBody>
          <a:bodyPr vert="horz" lIns="0" tIns="0" rIns="0" bIns="0" rtlCol="0" anchor="ctr" anchorCtr="0"/>
          <a:lstStyle>
            <a:defPPr>
              <a:defRPr lang="en-US"/>
            </a:defPPr>
            <a:lvl1pPr marL="0" algn="r" defTabSz="914400" rtl="0" eaLnBrk="1" latinLnBrk="0" hangingPunct="1">
              <a:defRPr sz="1000" kern="1200">
                <a:solidFill>
                  <a:srgbClr val="FFFFFF"/>
                </a:solidFill>
                <a:latin typeface="Raleway Light" pitchFamily="34"/>
                <a:ea typeface="+mn-ea"/>
                <a:cs typeface="+mn-cs"/>
              </a:defRPr>
            </a:lvl1pPr>
            <a:lvl2pPr marL="0" marR="0" lvl="0" indent="0" algn="r" defTabSz="914400" rtl="0" eaLnBrk="1" fontAlgn="auto" latinLnBrk="0" hangingPunct="1">
              <a:lnSpc>
                <a:spcPct val="100000"/>
              </a:lnSpc>
              <a:spcBef>
                <a:spcPts val="0"/>
              </a:spcBef>
              <a:spcAft>
                <a:spcPts val="0"/>
              </a:spcAft>
              <a:buNone/>
              <a:tabLst/>
              <a:defRPr lang="en-US" sz="1000" b="0" i="0" u="none" strike="noStrike" kern="1200" cap="none" spc="0" baseline="0">
                <a:solidFill>
                  <a:srgbClr val="FFFFFF"/>
                </a:solidFill>
                <a:uFillTx/>
                <a:latin typeface="Raleway Light" pitchFamily="34"/>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#PublicPower  www.PublicPower.org</a:t>
            </a:r>
          </a:p>
          <a:p>
            <a:endParaRPr lang="en-US"/>
          </a:p>
        </p:txBody>
      </p:sp>
      <p:sp>
        <p:nvSpPr>
          <p:cNvPr id="11" name="Slide Number Placeholder 5">
            <a:extLst>
              <a:ext uri="{FF2B5EF4-FFF2-40B4-BE49-F238E27FC236}">
                <a16:creationId xmlns:a16="http://schemas.microsoft.com/office/drawing/2014/main" id="{A6DE6F32-9F4C-9F04-4272-8BFA378D9111}"/>
              </a:ext>
            </a:extLst>
          </p:cNvPr>
          <p:cNvSpPr txBox="1">
            <a:spLocks/>
          </p:cNvSpPr>
          <p:nvPr userDrawn="1"/>
        </p:nvSpPr>
        <p:spPr>
          <a:xfrm>
            <a:off x="11080379" y="6422370"/>
            <a:ext cx="484001" cy="299109"/>
          </a:xfrm>
          <a:prstGeom prst="rect">
            <a:avLst/>
          </a:prstGeom>
        </p:spPr>
        <p:txBody>
          <a:bodyPr vert="horz" lIns="0" tIns="0" rIns="0" bIns="0" rtlCol="0" anchor="t"/>
          <a:lstStyle>
            <a:defPPr>
              <a:defRPr lang="en-US"/>
            </a:defPPr>
            <a:lvl1pPr marL="0" algn="r" defTabSz="914400" rtl="0" eaLnBrk="1" latinLnBrk="0" hangingPunct="1">
              <a:defRPr sz="1000" kern="1200">
                <a:solidFill>
                  <a:srgbClr val="FFFFFF"/>
                </a:solidFill>
                <a:latin typeface="Raleway Light" pitchFamily="34"/>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a:t>1</a:t>
            </a:r>
            <a:endParaRPr lang="en-IN" dirty="0"/>
          </a:p>
        </p:txBody>
      </p:sp>
    </p:spTree>
    <p:extLst>
      <p:ext uri="{BB962C8B-B14F-4D97-AF65-F5344CB8AC3E}">
        <p14:creationId xmlns:p14="http://schemas.microsoft.com/office/powerpoint/2010/main" val="226076763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4F82B-BD7B-582E-B91C-74436C47FECC}"/>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DF5FFB7C-2C52-62B2-F271-3F9B3535148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8E268CC-27C9-2515-C922-B3AD3A13EBC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2FD32F69-5A51-396F-2B92-DED877ACB8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CE20747-322F-8608-5086-DE906B2BF0E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F537BE27-2911-399A-AE0C-4A020FBD8C35}"/>
              </a:ext>
            </a:extLst>
          </p:cNvPr>
          <p:cNvSpPr>
            <a:spLocks noGrp="1"/>
          </p:cNvSpPr>
          <p:nvPr>
            <p:ph type="dt" sz="half" idx="10"/>
          </p:nvPr>
        </p:nvSpPr>
        <p:spPr/>
        <p:txBody>
          <a:bodyPr/>
          <a:lstStyle/>
          <a:p>
            <a:fld id="{5C96B0A3-AFBA-4F50-AD9F-37B6390BBAA7}" type="datetimeFigureOut">
              <a:rPr lang="en-IN" smtClean="0"/>
              <a:t>19-11-2024</a:t>
            </a:fld>
            <a:endParaRPr lang="en-IN"/>
          </a:p>
        </p:txBody>
      </p:sp>
      <p:sp>
        <p:nvSpPr>
          <p:cNvPr id="8" name="Footer Placeholder 7">
            <a:extLst>
              <a:ext uri="{FF2B5EF4-FFF2-40B4-BE49-F238E27FC236}">
                <a16:creationId xmlns:a16="http://schemas.microsoft.com/office/drawing/2014/main" id="{180949D4-1517-2FA7-83AB-EF4DC12015F3}"/>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31499E58-0075-BA6E-6501-B42F63DB7016}"/>
              </a:ext>
            </a:extLst>
          </p:cNvPr>
          <p:cNvSpPr>
            <a:spLocks noGrp="1"/>
          </p:cNvSpPr>
          <p:nvPr>
            <p:ph type="sldNum" sz="quarter" idx="12"/>
          </p:nvPr>
        </p:nvSpPr>
        <p:spPr/>
        <p:txBody>
          <a:bodyPr/>
          <a:lstStyle/>
          <a:p>
            <a:fld id="{A0012E8D-3C67-4DE3-BA57-C9B9334D5F53}" type="slidenum">
              <a:rPr lang="en-IN" smtClean="0"/>
              <a:t>‹#›</a:t>
            </a:fld>
            <a:endParaRPr lang="en-IN"/>
          </a:p>
        </p:txBody>
      </p:sp>
      <p:sp>
        <p:nvSpPr>
          <p:cNvPr id="10" name="Rectangle 9">
            <a:extLst>
              <a:ext uri="{FF2B5EF4-FFF2-40B4-BE49-F238E27FC236}">
                <a16:creationId xmlns:a16="http://schemas.microsoft.com/office/drawing/2014/main" id="{91CF4908-3437-ACC2-32A3-83CB8C5161DA}"/>
              </a:ext>
            </a:extLst>
          </p:cNvPr>
          <p:cNvSpPr/>
          <p:nvPr userDrawn="1"/>
        </p:nvSpPr>
        <p:spPr>
          <a:xfrm>
            <a:off x="0" y="6169694"/>
            <a:ext cx="12191996" cy="716587"/>
          </a:xfrm>
          <a:prstGeom prst="rect">
            <a:avLst/>
          </a:prstGeom>
          <a:gradFill>
            <a:gsLst>
              <a:gs pos="0">
                <a:srgbClr val="C00000"/>
              </a:gs>
              <a:gs pos="100000">
                <a:srgbClr val="103775"/>
              </a:gs>
            </a:gsLst>
            <a:lin ang="10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11" name="Picture 4" descr="A picture containing text&#10;&#10;Description automatically generated">
            <a:extLst>
              <a:ext uri="{FF2B5EF4-FFF2-40B4-BE49-F238E27FC236}">
                <a16:creationId xmlns:a16="http://schemas.microsoft.com/office/drawing/2014/main" id="{96FF693F-7F5B-E48C-7C70-10E520A88953}"/>
              </a:ext>
            </a:extLst>
          </p:cNvPr>
          <p:cNvPicPr>
            <a:picLocks noChangeAspect="1"/>
          </p:cNvPicPr>
          <p:nvPr userDrawn="1"/>
        </p:nvPicPr>
        <p:blipFill>
          <a:blip r:embed="rId2"/>
          <a:srcRect b="17035"/>
          <a:stretch>
            <a:fillRect/>
          </a:stretch>
        </p:blipFill>
        <p:spPr>
          <a:xfrm>
            <a:off x="728136" y="6285018"/>
            <a:ext cx="766614" cy="485930"/>
          </a:xfrm>
          <a:prstGeom prst="rect">
            <a:avLst/>
          </a:prstGeom>
          <a:noFill/>
          <a:ln cap="flat">
            <a:noFill/>
          </a:ln>
        </p:spPr>
      </p:pic>
      <p:sp>
        <p:nvSpPr>
          <p:cNvPr id="12" name="Footer Placeholder 4">
            <a:extLst>
              <a:ext uri="{FF2B5EF4-FFF2-40B4-BE49-F238E27FC236}">
                <a16:creationId xmlns:a16="http://schemas.microsoft.com/office/drawing/2014/main" id="{59153877-4ACF-CCCB-5DA0-006BBD399259}"/>
              </a:ext>
            </a:extLst>
          </p:cNvPr>
          <p:cNvSpPr txBox="1">
            <a:spLocks/>
          </p:cNvSpPr>
          <p:nvPr userDrawn="1"/>
        </p:nvSpPr>
        <p:spPr>
          <a:xfrm>
            <a:off x="8382323" y="6451046"/>
            <a:ext cx="2496257" cy="270433"/>
          </a:xfrm>
          <a:prstGeom prst="rect">
            <a:avLst/>
          </a:prstGeom>
        </p:spPr>
        <p:txBody>
          <a:bodyPr vert="horz" lIns="0" tIns="0" rIns="0" bIns="0" rtlCol="0" anchor="ctr" anchorCtr="0"/>
          <a:lstStyle>
            <a:defPPr>
              <a:defRPr lang="en-US"/>
            </a:defPPr>
            <a:lvl1pPr marL="0" algn="r" defTabSz="914400" rtl="0" eaLnBrk="1" latinLnBrk="0" hangingPunct="1">
              <a:defRPr sz="1000" kern="1200">
                <a:solidFill>
                  <a:srgbClr val="FFFFFF"/>
                </a:solidFill>
                <a:latin typeface="Raleway Light" pitchFamily="34"/>
                <a:ea typeface="+mn-ea"/>
                <a:cs typeface="+mn-cs"/>
              </a:defRPr>
            </a:lvl1pPr>
            <a:lvl2pPr marL="0" marR="0" lvl="0" indent="0" algn="r" defTabSz="914400" rtl="0" eaLnBrk="1" fontAlgn="auto" latinLnBrk="0" hangingPunct="1">
              <a:lnSpc>
                <a:spcPct val="100000"/>
              </a:lnSpc>
              <a:spcBef>
                <a:spcPts val="0"/>
              </a:spcBef>
              <a:spcAft>
                <a:spcPts val="0"/>
              </a:spcAft>
              <a:buNone/>
              <a:tabLst/>
              <a:defRPr lang="en-US" sz="1000" b="0" i="0" u="none" strike="noStrike" kern="1200" cap="none" spc="0" baseline="0">
                <a:solidFill>
                  <a:srgbClr val="FFFFFF"/>
                </a:solidFill>
                <a:uFillTx/>
                <a:latin typeface="Raleway Light" pitchFamily="34"/>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#PublicPower  www.PublicPower.org</a:t>
            </a:r>
          </a:p>
          <a:p>
            <a:endParaRPr lang="en-US"/>
          </a:p>
        </p:txBody>
      </p:sp>
      <p:sp>
        <p:nvSpPr>
          <p:cNvPr id="13" name="Slide Number Placeholder 5">
            <a:extLst>
              <a:ext uri="{FF2B5EF4-FFF2-40B4-BE49-F238E27FC236}">
                <a16:creationId xmlns:a16="http://schemas.microsoft.com/office/drawing/2014/main" id="{C64A58B0-8A45-2C6D-A300-3C433B1D6CC0}"/>
              </a:ext>
            </a:extLst>
          </p:cNvPr>
          <p:cNvSpPr txBox="1">
            <a:spLocks/>
          </p:cNvSpPr>
          <p:nvPr userDrawn="1"/>
        </p:nvSpPr>
        <p:spPr>
          <a:xfrm>
            <a:off x="11080379" y="6422370"/>
            <a:ext cx="484001" cy="299109"/>
          </a:xfrm>
          <a:prstGeom prst="rect">
            <a:avLst/>
          </a:prstGeom>
        </p:spPr>
        <p:txBody>
          <a:bodyPr vert="horz" lIns="0" tIns="0" rIns="0" bIns="0" rtlCol="0" anchor="t"/>
          <a:lstStyle>
            <a:defPPr>
              <a:defRPr lang="en-US"/>
            </a:defPPr>
            <a:lvl1pPr marL="0" algn="r" defTabSz="914400" rtl="0" eaLnBrk="1" latinLnBrk="0" hangingPunct="1">
              <a:defRPr sz="1000" kern="1200">
                <a:solidFill>
                  <a:srgbClr val="FFFFFF"/>
                </a:solidFill>
                <a:latin typeface="Raleway Light" pitchFamily="34"/>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a:t>1</a:t>
            </a:r>
            <a:endParaRPr lang="en-IN" dirty="0"/>
          </a:p>
        </p:txBody>
      </p:sp>
    </p:spTree>
    <p:extLst>
      <p:ext uri="{BB962C8B-B14F-4D97-AF65-F5344CB8AC3E}">
        <p14:creationId xmlns:p14="http://schemas.microsoft.com/office/powerpoint/2010/main" val="314254651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B425D-4DFF-06A0-2629-4DDCE18B7E91}"/>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3208554F-8CE8-3D4D-88B1-9AC7A47C8D18}"/>
              </a:ext>
            </a:extLst>
          </p:cNvPr>
          <p:cNvSpPr>
            <a:spLocks noGrp="1"/>
          </p:cNvSpPr>
          <p:nvPr>
            <p:ph type="dt" sz="half" idx="10"/>
          </p:nvPr>
        </p:nvSpPr>
        <p:spPr/>
        <p:txBody>
          <a:bodyPr/>
          <a:lstStyle/>
          <a:p>
            <a:fld id="{5C96B0A3-AFBA-4F50-AD9F-37B6390BBAA7}" type="datetimeFigureOut">
              <a:rPr lang="en-IN" smtClean="0"/>
              <a:t>19-11-2024</a:t>
            </a:fld>
            <a:endParaRPr lang="en-IN"/>
          </a:p>
        </p:txBody>
      </p:sp>
      <p:sp>
        <p:nvSpPr>
          <p:cNvPr id="4" name="Footer Placeholder 3">
            <a:extLst>
              <a:ext uri="{FF2B5EF4-FFF2-40B4-BE49-F238E27FC236}">
                <a16:creationId xmlns:a16="http://schemas.microsoft.com/office/drawing/2014/main" id="{DDB7E94A-2F5C-E918-F79C-BF7C497F3945}"/>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EFD60441-19C0-B770-6A91-F24EDE17C233}"/>
              </a:ext>
            </a:extLst>
          </p:cNvPr>
          <p:cNvSpPr>
            <a:spLocks noGrp="1"/>
          </p:cNvSpPr>
          <p:nvPr>
            <p:ph type="sldNum" sz="quarter" idx="12"/>
          </p:nvPr>
        </p:nvSpPr>
        <p:spPr/>
        <p:txBody>
          <a:bodyPr/>
          <a:lstStyle/>
          <a:p>
            <a:fld id="{A0012E8D-3C67-4DE3-BA57-C9B9334D5F53}" type="slidenum">
              <a:rPr lang="en-IN" smtClean="0"/>
              <a:t>‹#›</a:t>
            </a:fld>
            <a:endParaRPr lang="en-IN"/>
          </a:p>
        </p:txBody>
      </p:sp>
      <p:sp>
        <p:nvSpPr>
          <p:cNvPr id="6" name="Rectangle 5">
            <a:extLst>
              <a:ext uri="{FF2B5EF4-FFF2-40B4-BE49-F238E27FC236}">
                <a16:creationId xmlns:a16="http://schemas.microsoft.com/office/drawing/2014/main" id="{D92D9B4C-1AB3-74EF-F668-AC98A400C13F}"/>
              </a:ext>
            </a:extLst>
          </p:cNvPr>
          <p:cNvSpPr/>
          <p:nvPr userDrawn="1"/>
        </p:nvSpPr>
        <p:spPr>
          <a:xfrm>
            <a:off x="0" y="6169694"/>
            <a:ext cx="12191996" cy="716587"/>
          </a:xfrm>
          <a:prstGeom prst="rect">
            <a:avLst/>
          </a:prstGeom>
          <a:gradFill>
            <a:gsLst>
              <a:gs pos="0">
                <a:srgbClr val="C00000"/>
              </a:gs>
              <a:gs pos="100000">
                <a:srgbClr val="103775"/>
              </a:gs>
            </a:gsLst>
            <a:lin ang="10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7" name="Picture 4" descr="A picture containing text&#10;&#10;Description automatically generated">
            <a:extLst>
              <a:ext uri="{FF2B5EF4-FFF2-40B4-BE49-F238E27FC236}">
                <a16:creationId xmlns:a16="http://schemas.microsoft.com/office/drawing/2014/main" id="{4EBD1004-68CA-30BE-1B75-962A670A7AEA}"/>
              </a:ext>
            </a:extLst>
          </p:cNvPr>
          <p:cNvPicPr>
            <a:picLocks noChangeAspect="1"/>
          </p:cNvPicPr>
          <p:nvPr userDrawn="1"/>
        </p:nvPicPr>
        <p:blipFill>
          <a:blip r:embed="rId2"/>
          <a:srcRect b="17035"/>
          <a:stretch>
            <a:fillRect/>
          </a:stretch>
        </p:blipFill>
        <p:spPr>
          <a:xfrm>
            <a:off x="728136" y="6285018"/>
            <a:ext cx="766614" cy="485930"/>
          </a:xfrm>
          <a:prstGeom prst="rect">
            <a:avLst/>
          </a:prstGeom>
          <a:noFill/>
          <a:ln cap="flat">
            <a:noFill/>
          </a:ln>
        </p:spPr>
      </p:pic>
      <p:sp>
        <p:nvSpPr>
          <p:cNvPr id="8" name="Footer Placeholder 4">
            <a:extLst>
              <a:ext uri="{FF2B5EF4-FFF2-40B4-BE49-F238E27FC236}">
                <a16:creationId xmlns:a16="http://schemas.microsoft.com/office/drawing/2014/main" id="{E524AAD1-0E91-C0E5-4A3E-926E22FF4A99}"/>
              </a:ext>
            </a:extLst>
          </p:cNvPr>
          <p:cNvSpPr txBox="1">
            <a:spLocks/>
          </p:cNvSpPr>
          <p:nvPr userDrawn="1"/>
        </p:nvSpPr>
        <p:spPr>
          <a:xfrm>
            <a:off x="8382323" y="6451046"/>
            <a:ext cx="2496257" cy="270433"/>
          </a:xfrm>
          <a:prstGeom prst="rect">
            <a:avLst/>
          </a:prstGeom>
        </p:spPr>
        <p:txBody>
          <a:bodyPr vert="horz" lIns="0" tIns="0" rIns="0" bIns="0" rtlCol="0" anchor="ctr" anchorCtr="0"/>
          <a:lstStyle>
            <a:defPPr>
              <a:defRPr lang="en-US"/>
            </a:defPPr>
            <a:lvl1pPr marL="0" algn="r" defTabSz="914400" rtl="0" eaLnBrk="1" latinLnBrk="0" hangingPunct="1">
              <a:defRPr sz="1000" kern="1200">
                <a:solidFill>
                  <a:srgbClr val="FFFFFF"/>
                </a:solidFill>
                <a:latin typeface="Raleway Light" pitchFamily="34"/>
                <a:ea typeface="+mn-ea"/>
                <a:cs typeface="+mn-cs"/>
              </a:defRPr>
            </a:lvl1pPr>
            <a:lvl2pPr marL="0" marR="0" lvl="0" indent="0" algn="r" defTabSz="914400" rtl="0" eaLnBrk="1" fontAlgn="auto" latinLnBrk="0" hangingPunct="1">
              <a:lnSpc>
                <a:spcPct val="100000"/>
              </a:lnSpc>
              <a:spcBef>
                <a:spcPts val="0"/>
              </a:spcBef>
              <a:spcAft>
                <a:spcPts val="0"/>
              </a:spcAft>
              <a:buNone/>
              <a:tabLst/>
              <a:defRPr lang="en-US" sz="1000" b="0" i="0" u="none" strike="noStrike" kern="1200" cap="none" spc="0" baseline="0">
                <a:solidFill>
                  <a:srgbClr val="FFFFFF"/>
                </a:solidFill>
                <a:uFillTx/>
                <a:latin typeface="Raleway Light" pitchFamily="34"/>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#PublicPower  www.PublicPower.org</a:t>
            </a:r>
          </a:p>
          <a:p>
            <a:endParaRPr lang="en-US"/>
          </a:p>
        </p:txBody>
      </p:sp>
      <p:sp>
        <p:nvSpPr>
          <p:cNvPr id="9" name="Slide Number Placeholder 5">
            <a:extLst>
              <a:ext uri="{FF2B5EF4-FFF2-40B4-BE49-F238E27FC236}">
                <a16:creationId xmlns:a16="http://schemas.microsoft.com/office/drawing/2014/main" id="{3A1D79BE-A303-7D1D-DCB3-52DEA04771B5}"/>
              </a:ext>
            </a:extLst>
          </p:cNvPr>
          <p:cNvSpPr txBox="1">
            <a:spLocks/>
          </p:cNvSpPr>
          <p:nvPr userDrawn="1"/>
        </p:nvSpPr>
        <p:spPr>
          <a:xfrm>
            <a:off x="11080379" y="6422370"/>
            <a:ext cx="484001" cy="299109"/>
          </a:xfrm>
          <a:prstGeom prst="rect">
            <a:avLst/>
          </a:prstGeom>
        </p:spPr>
        <p:txBody>
          <a:bodyPr vert="horz" lIns="0" tIns="0" rIns="0" bIns="0" rtlCol="0" anchor="t"/>
          <a:lstStyle>
            <a:defPPr>
              <a:defRPr lang="en-US"/>
            </a:defPPr>
            <a:lvl1pPr marL="0" algn="r" defTabSz="914400" rtl="0" eaLnBrk="1" latinLnBrk="0" hangingPunct="1">
              <a:defRPr sz="1000" kern="1200">
                <a:solidFill>
                  <a:srgbClr val="FFFFFF"/>
                </a:solidFill>
                <a:latin typeface="Raleway Light" pitchFamily="34"/>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a:t>1</a:t>
            </a:r>
            <a:endParaRPr lang="en-IN" dirty="0"/>
          </a:p>
        </p:txBody>
      </p:sp>
    </p:spTree>
    <p:extLst>
      <p:ext uri="{BB962C8B-B14F-4D97-AF65-F5344CB8AC3E}">
        <p14:creationId xmlns:p14="http://schemas.microsoft.com/office/powerpoint/2010/main" val="82768282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250596-8AC4-EF59-4667-FD8FE7319C4D}"/>
              </a:ext>
            </a:extLst>
          </p:cNvPr>
          <p:cNvSpPr>
            <a:spLocks noGrp="1"/>
          </p:cNvSpPr>
          <p:nvPr>
            <p:ph type="dt" sz="half" idx="10"/>
          </p:nvPr>
        </p:nvSpPr>
        <p:spPr/>
        <p:txBody>
          <a:bodyPr/>
          <a:lstStyle/>
          <a:p>
            <a:fld id="{5C96B0A3-AFBA-4F50-AD9F-37B6390BBAA7}" type="datetimeFigureOut">
              <a:rPr lang="en-IN" smtClean="0"/>
              <a:t>19-11-2024</a:t>
            </a:fld>
            <a:endParaRPr lang="en-IN"/>
          </a:p>
        </p:txBody>
      </p:sp>
      <p:sp>
        <p:nvSpPr>
          <p:cNvPr id="3" name="Footer Placeholder 2">
            <a:extLst>
              <a:ext uri="{FF2B5EF4-FFF2-40B4-BE49-F238E27FC236}">
                <a16:creationId xmlns:a16="http://schemas.microsoft.com/office/drawing/2014/main" id="{6EC9688C-2763-123C-2D06-F1C51E0D7944}"/>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9ED2BA86-8F0F-2939-0691-5CE4B4B3589A}"/>
              </a:ext>
            </a:extLst>
          </p:cNvPr>
          <p:cNvSpPr>
            <a:spLocks noGrp="1"/>
          </p:cNvSpPr>
          <p:nvPr>
            <p:ph type="sldNum" sz="quarter" idx="12"/>
          </p:nvPr>
        </p:nvSpPr>
        <p:spPr/>
        <p:txBody>
          <a:bodyPr/>
          <a:lstStyle/>
          <a:p>
            <a:fld id="{A0012E8D-3C67-4DE3-BA57-C9B9334D5F53}" type="slidenum">
              <a:rPr lang="en-IN" smtClean="0"/>
              <a:t>‹#›</a:t>
            </a:fld>
            <a:endParaRPr lang="en-IN"/>
          </a:p>
        </p:txBody>
      </p:sp>
      <p:sp>
        <p:nvSpPr>
          <p:cNvPr id="5" name="Rectangle 4">
            <a:extLst>
              <a:ext uri="{FF2B5EF4-FFF2-40B4-BE49-F238E27FC236}">
                <a16:creationId xmlns:a16="http://schemas.microsoft.com/office/drawing/2014/main" id="{2537F896-DD3F-D9DB-D358-9293C46BCF7E}"/>
              </a:ext>
            </a:extLst>
          </p:cNvPr>
          <p:cNvSpPr/>
          <p:nvPr userDrawn="1"/>
        </p:nvSpPr>
        <p:spPr>
          <a:xfrm>
            <a:off x="0" y="6169694"/>
            <a:ext cx="12191996" cy="716587"/>
          </a:xfrm>
          <a:prstGeom prst="rect">
            <a:avLst/>
          </a:prstGeom>
          <a:gradFill>
            <a:gsLst>
              <a:gs pos="0">
                <a:srgbClr val="C00000"/>
              </a:gs>
              <a:gs pos="100000">
                <a:srgbClr val="103775"/>
              </a:gs>
            </a:gsLst>
            <a:lin ang="10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6" name="Picture 4" descr="A picture containing text&#10;&#10;Description automatically generated">
            <a:extLst>
              <a:ext uri="{FF2B5EF4-FFF2-40B4-BE49-F238E27FC236}">
                <a16:creationId xmlns:a16="http://schemas.microsoft.com/office/drawing/2014/main" id="{0C086EC0-4BE7-AD51-8A21-FF676795576F}"/>
              </a:ext>
            </a:extLst>
          </p:cNvPr>
          <p:cNvPicPr>
            <a:picLocks noChangeAspect="1"/>
          </p:cNvPicPr>
          <p:nvPr userDrawn="1"/>
        </p:nvPicPr>
        <p:blipFill>
          <a:blip r:embed="rId2"/>
          <a:srcRect b="17035"/>
          <a:stretch>
            <a:fillRect/>
          </a:stretch>
        </p:blipFill>
        <p:spPr>
          <a:xfrm>
            <a:off x="728136" y="6285018"/>
            <a:ext cx="766614" cy="485930"/>
          </a:xfrm>
          <a:prstGeom prst="rect">
            <a:avLst/>
          </a:prstGeom>
          <a:noFill/>
          <a:ln cap="flat">
            <a:noFill/>
          </a:ln>
        </p:spPr>
      </p:pic>
      <p:sp>
        <p:nvSpPr>
          <p:cNvPr id="7" name="Footer Placeholder 4">
            <a:extLst>
              <a:ext uri="{FF2B5EF4-FFF2-40B4-BE49-F238E27FC236}">
                <a16:creationId xmlns:a16="http://schemas.microsoft.com/office/drawing/2014/main" id="{677B2CE3-63D7-40DC-0D1E-27074354BFC6}"/>
              </a:ext>
            </a:extLst>
          </p:cNvPr>
          <p:cNvSpPr txBox="1">
            <a:spLocks/>
          </p:cNvSpPr>
          <p:nvPr userDrawn="1"/>
        </p:nvSpPr>
        <p:spPr>
          <a:xfrm>
            <a:off x="8382323" y="6451046"/>
            <a:ext cx="2496257" cy="270433"/>
          </a:xfrm>
          <a:prstGeom prst="rect">
            <a:avLst/>
          </a:prstGeom>
        </p:spPr>
        <p:txBody>
          <a:bodyPr vert="horz" lIns="0" tIns="0" rIns="0" bIns="0" rtlCol="0" anchor="ctr" anchorCtr="0"/>
          <a:lstStyle>
            <a:defPPr>
              <a:defRPr lang="en-US"/>
            </a:defPPr>
            <a:lvl1pPr marL="0" algn="r" defTabSz="914400" rtl="0" eaLnBrk="1" latinLnBrk="0" hangingPunct="1">
              <a:defRPr sz="1000" kern="1200">
                <a:solidFill>
                  <a:srgbClr val="FFFFFF"/>
                </a:solidFill>
                <a:latin typeface="Raleway Light" pitchFamily="34"/>
                <a:ea typeface="+mn-ea"/>
                <a:cs typeface="+mn-cs"/>
              </a:defRPr>
            </a:lvl1pPr>
            <a:lvl2pPr marL="0" marR="0" lvl="0" indent="0" algn="r" defTabSz="914400" rtl="0" eaLnBrk="1" fontAlgn="auto" latinLnBrk="0" hangingPunct="1">
              <a:lnSpc>
                <a:spcPct val="100000"/>
              </a:lnSpc>
              <a:spcBef>
                <a:spcPts val="0"/>
              </a:spcBef>
              <a:spcAft>
                <a:spcPts val="0"/>
              </a:spcAft>
              <a:buNone/>
              <a:tabLst/>
              <a:defRPr lang="en-US" sz="1000" b="0" i="0" u="none" strike="noStrike" kern="1200" cap="none" spc="0" baseline="0">
                <a:solidFill>
                  <a:srgbClr val="FFFFFF"/>
                </a:solidFill>
                <a:uFillTx/>
                <a:latin typeface="Raleway Light" pitchFamily="34"/>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#PublicPower  www.PublicPower.org</a:t>
            </a:r>
          </a:p>
          <a:p>
            <a:endParaRPr lang="en-US"/>
          </a:p>
        </p:txBody>
      </p:sp>
      <p:sp>
        <p:nvSpPr>
          <p:cNvPr id="8" name="Slide Number Placeholder 5">
            <a:extLst>
              <a:ext uri="{FF2B5EF4-FFF2-40B4-BE49-F238E27FC236}">
                <a16:creationId xmlns:a16="http://schemas.microsoft.com/office/drawing/2014/main" id="{C974F8C4-6C9A-DBF7-EECD-549FDC43BD1C}"/>
              </a:ext>
            </a:extLst>
          </p:cNvPr>
          <p:cNvSpPr txBox="1">
            <a:spLocks/>
          </p:cNvSpPr>
          <p:nvPr userDrawn="1"/>
        </p:nvSpPr>
        <p:spPr>
          <a:xfrm>
            <a:off x="11080379" y="6422370"/>
            <a:ext cx="484001" cy="299109"/>
          </a:xfrm>
          <a:prstGeom prst="rect">
            <a:avLst/>
          </a:prstGeom>
        </p:spPr>
        <p:txBody>
          <a:bodyPr vert="horz" lIns="0" tIns="0" rIns="0" bIns="0" rtlCol="0" anchor="t"/>
          <a:lstStyle>
            <a:defPPr>
              <a:defRPr lang="en-US"/>
            </a:defPPr>
            <a:lvl1pPr marL="0" algn="r" defTabSz="914400" rtl="0" eaLnBrk="1" latinLnBrk="0" hangingPunct="1">
              <a:defRPr sz="1000" kern="1200">
                <a:solidFill>
                  <a:srgbClr val="FFFFFF"/>
                </a:solidFill>
                <a:latin typeface="Raleway Light" pitchFamily="34"/>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a:t>1</a:t>
            </a:r>
            <a:endParaRPr lang="en-IN" dirty="0"/>
          </a:p>
        </p:txBody>
      </p:sp>
    </p:spTree>
    <p:extLst>
      <p:ext uri="{BB962C8B-B14F-4D97-AF65-F5344CB8AC3E}">
        <p14:creationId xmlns:p14="http://schemas.microsoft.com/office/powerpoint/2010/main" val="5007351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14C492-C66F-5D13-B1A7-D7111CF2981C}"/>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C506026E-B19B-0429-5814-2B6EB8B55F47}"/>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FD1D74-8260-AB1C-9EE0-B984B88ED826}"/>
              </a:ext>
            </a:extLst>
          </p:cNvPr>
          <p:cNvSpPr txBox="1">
            <a:spLocks noGrp="1"/>
          </p:cNvSpPr>
          <p:nvPr>
            <p:ph type="dt" sz="half" idx="7"/>
          </p:nvPr>
        </p:nvSpPr>
        <p:spPr/>
        <p:txBody>
          <a:bodyPr/>
          <a:lstStyle>
            <a:lvl1pPr>
              <a:defRPr/>
            </a:lvl1pPr>
          </a:lstStyle>
          <a:p>
            <a:pPr lvl="0"/>
            <a:fld id="{4D17CB82-4E7A-48B2-9D14-51B7D00490E9}" type="datetime1">
              <a:rPr lang="en-US"/>
              <a:pPr lvl="0"/>
              <a:t>11/19/2024</a:t>
            </a:fld>
            <a:endParaRPr lang="en-US"/>
          </a:p>
        </p:txBody>
      </p:sp>
      <p:sp>
        <p:nvSpPr>
          <p:cNvPr id="5" name="Footer Placeholder 4">
            <a:extLst>
              <a:ext uri="{FF2B5EF4-FFF2-40B4-BE49-F238E27FC236}">
                <a16:creationId xmlns:a16="http://schemas.microsoft.com/office/drawing/2014/main" id="{45AD2657-4F03-3E34-AF70-9AC25DC8E45D}"/>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EEBF6372-EC6F-4A47-20ED-35455AD48A64}"/>
              </a:ext>
            </a:extLst>
          </p:cNvPr>
          <p:cNvSpPr txBox="1">
            <a:spLocks noGrp="1"/>
          </p:cNvSpPr>
          <p:nvPr>
            <p:ph type="sldNum" sz="quarter" idx="8"/>
          </p:nvPr>
        </p:nvSpPr>
        <p:spPr/>
        <p:txBody>
          <a:bodyPr/>
          <a:lstStyle>
            <a:lvl1pPr>
              <a:defRPr/>
            </a:lvl1pPr>
          </a:lstStyle>
          <a:p>
            <a:pPr lvl="0"/>
            <a:fld id="{AC1CC34E-C19D-4C4A-8C0E-B64E400E30F1}" type="slidenum">
              <a:t>‹#›</a:t>
            </a:fld>
            <a:endParaRPr lang="en-US"/>
          </a:p>
        </p:txBody>
      </p:sp>
    </p:spTree>
    <p:extLst>
      <p:ext uri="{BB962C8B-B14F-4D97-AF65-F5344CB8AC3E}">
        <p14:creationId xmlns:p14="http://schemas.microsoft.com/office/powerpoint/2010/main" val="71105987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162B-6219-3A19-283C-8BA318D126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D9631638-40AB-061F-0BFB-58559C840D3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3D106ADB-FA36-8226-6850-CD4F59E16B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EF5796E-02AC-E1EC-47C4-A0847A27431A}"/>
              </a:ext>
            </a:extLst>
          </p:cNvPr>
          <p:cNvSpPr>
            <a:spLocks noGrp="1"/>
          </p:cNvSpPr>
          <p:nvPr>
            <p:ph type="dt" sz="half" idx="10"/>
          </p:nvPr>
        </p:nvSpPr>
        <p:spPr/>
        <p:txBody>
          <a:bodyPr/>
          <a:lstStyle/>
          <a:p>
            <a:fld id="{5C96B0A3-AFBA-4F50-AD9F-37B6390BBAA7}" type="datetimeFigureOut">
              <a:rPr lang="en-IN" smtClean="0"/>
              <a:t>19-11-2024</a:t>
            </a:fld>
            <a:endParaRPr lang="en-IN"/>
          </a:p>
        </p:txBody>
      </p:sp>
      <p:sp>
        <p:nvSpPr>
          <p:cNvPr id="6" name="Footer Placeholder 5">
            <a:extLst>
              <a:ext uri="{FF2B5EF4-FFF2-40B4-BE49-F238E27FC236}">
                <a16:creationId xmlns:a16="http://schemas.microsoft.com/office/drawing/2014/main" id="{BC26CB67-67FA-B132-5B95-9A958F760CCA}"/>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E9BCC83-3B31-3CA4-A09B-90FD31699FED}"/>
              </a:ext>
            </a:extLst>
          </p:cNvPr>
          <p:cNvSpPr>
            <a:spLocks noGrp="1"/>
          </p:cNvSpPr>
          <p:nvPr>
            <p:ph type="sldNum" sz="quarter" idx="12"/>
          </p:nvPr>
        </p:nvSpPr>
        <p:spPr/>
        <p:txBody>
          <a:bodyPr/>
          <a:lstStyle/>
          <a:p>
            <a:fld id="{A0012E8D-3C67-4DE3-BA57-C9B9334D5F53}" type="slidenum">
              <a:rPr lang="en-IN" smtClean="0"/>
              <a:t>‹#›</a:t>
            </a:fld>
            <a:endParaRPr lang="en-IN"/>
          </a:p>
        </p:txBody>
      </p:sp>
      <p:sp>
        <p:nvSpPr>
          <p:cNvPr id="8" name="Rectangle 7">
            <a:extLst>
              <a:ext uri="{FF2B5EF4-FFF2-40B4-BE49-F238E27FC236}">
                <a16:creationId xmlns:a16="http://schemas.microsoft.com/office/drawing/2014/main" id="{0EEACE5A-C65D-197C-F8DC-D43F9EB8D44B}"/>
              </a:ext>
            </a:extLst>
          </p:cNvPr>
          <p:cNvSpPr/>
          <p:nvPr userDrawn="1"/>
        </p:nvSpPr>
        <p:spPr>
          <a:xfrm>
            <a:off x="0" y="6169694"/>
            <a:ext cx="12191996" cy="716587"/>
          </a:xfrm>
          <a:prstGeom prst="rect">
            <a:avLst/>
          </a:prstGeom>
          <a:gradFill>
            <a:gsLst>
              <a:gs pos="0">
                <a:srgbClr val="C00000"/>
              </a:gs>
              <a:gs pos="100000">
                <a:srgbClr val="103775"/>
              </a:gs>
            </a:gsLst>
            <a:lin ang="10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9" name="Picture 4" descr="A picture containing text&#10;&#10;Description automatically generated">
            <a:extLst>
              <a:ext uri="{FF2B5EF4-FFF2-40B4-BE49-F238E27FC236}">
                <a16:creationId xmlns:a16="http://schemas.microsoft.com/office/drawing/2014/main" id="{F46B86FD-724E-19C5-F808-D7D5A0079BEC}"/>
              </a:ext>
            </a:extLst>
          </p:cNvPr>
          <p:cNvPicPr>
            <a:picLocks noChangeAspect="1"/>
          </p:cNvPicPr>
          <p:nvPr userDrawn="1"/>
        </p:nvPicPr>
        <p:blipFill>
          <a:blip r:embed="rId2"/>
          <a:srcRect b="17035"/>
          <a:stretch>
            <a:fillRect/>
          </a:stretch>
        </p:blipFill>
        <p:spPr>
          <a:xfrm>
            <a:off x="728136" y="6285018"/>
            <a:ext cx="766614" cy="485930"/>
          </a:xfrm>
          <a:prstGeom prst="rect">
            <a:avLst/>
          </a:prstGeom>
          <a:noFill/>
          <a:ln cap="flat">
            <a:noFill/>
          </a:ln>
        </p:spPr>
      </p:pic>
      <p:sp>
        <p:nvSpPr>
          <p:cNvPr id="10" name="Footer Placeholder 4">
            <a:extLst>
              <a:ext uri="{FF2B5EF4-FFF2-40B4-BE49-F238E27FC236}">
                <a16:creationId xmlns:a16="http://schemas.microsoft.com/office/drawing/2014/main" id="{491FF4CF-0CAD-A671-015F-E1BE2DB15D06}"/>
              </a:ext>
            </a:extLst>
          </p:cNvPr>
          <p:cNvSpPr txBox="1">
            <a:spLocks/>
          </p:cNvSpPr>
          <p:nvPr userDrawn="1"/>
        </p:nvSpPr>
        <p:spPr>
          <a:xfrm>
            <a:off x="8382323" y="6451046"/>
            <a:ext cx="2496257" cy="270433"/>
          </a:xfrm>
          <a:prstGeom prst="rect">
            <a:avLst/>
          </a:prstGeom>
        </p:spPr>
        <p:txBody>
          <a:bodyPr vert="horz" lIns="0" tIns="0" rIns="0" bIns="0" rtlCol="0" anchor="ctr" anchorCtr="0"/>
          <a:lstStyle>
            <a:defPPr>
              <a:defRPr lang="en-US"/>
            </a:defPPr>
            <a:lvl1pPr marL="0" algn="r" defTabSz="914400" rtl="0" eaLnBrk="1" latinLnBrk="0" hangingPunct="1">
              <a:defRPr sz="1000" kern="1200">
                <a:solidFill>
                  <a:srgbClr val="FFFFFF"/>
                </a:solidFill>
                <a:latin typeface="Raleway Light" pitchFamily="34"/>
                <a:ea typeface="+mn-ea"/>
                <a:cs typeface="+mn-cs"/>
              </a:defRPr>
            </a:lvl1pPr>
            <a:lvl2pPr marL="0" marR="0" lvl="0" indent="0" algn="r" defTabSz="914400" rtl="0" eaLnBrk="1" fontAlgn="auto" latinLnBrk="0" hangingPunct="1">
              <a:lnSpc>
                <a:spcPct val="100000"/>
              </a:lnSpc>
              <a:spcBef>
                <a:spcPts val="0"/>
              </a:spcBef>
              <a:spcAft>
                <a:spcPts val="0"/>
              </a:spcAft>
              <a:buNone/>
              <a:tabLst/>
              <a:defRPr lang="en-US" sz="1000" b="0" i="0" u="none" strike="noStrike" kern="1200" cap="none" spc="0" baseline="0">
                <a:solidFill>
                  <a:srgbClr val="FFFFFF"/>
                </a:solidFill>
                <a:uFillTx/>
                <a:latin typeface="Raleway Light" pitchFamily="34"/>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#PublicPower  www.PublicPower.org</a:t>
            </a:r>
          </a:p>
          <a:p>
            <a:endParaRPr lang="en-US"/>
          </a:p>
        </p:txBody>
      </p:sp>
      <p:sp>
        <p:nvSpPr>
          <p:cNvPr id="11" name="Slide Number Placeholder 5">
            <a:extLst>
              <a:ext uri="{FF2B5EF4-FFF2-40B4-BE49-F238E27FC236}">
                <a16:creationId xmlns:a16="http://schemas.microsoft.com/office/drawing/2014/main" id="{646F0D01-ADAF-E970-BAC9-ACB79A5F73F4}"/>
              </a:ext>
            </a:extLst>
          </p:cNvPr>
          <p:cNvSpPr txBox="1">
            <a:spLocks/>
          </p:cNvSpPr>
          <p:nvPr userDrawn="1"/>
        </p:nvSpPr>
        <p:spPr>
          <a:xfrm>
            <a:off x="11080379" y="6422370"/>
            <a:ext cx="484001" cy="299109"/>
          </a:xfrm>
          <a:prstGeom prst="rect">
            <a:avLst/>
          </a:prstGeom>
        </p:spPr>
        <p:txBody>
          <a:bodyPr vert="horz" lIns="0" tIns="0" rIns="0" bIns="0" rtlCol="0" anchor="t"/>
          <a:lstStyle>
            <a:defPPr>
              <a:defRPr lang="en-US"/>
            </a:defPPr>
            <a:lvl1pPr marL="0" algn="r" defTabSz="914400" rtl="0" eaLnBrk="1" latinLnBrk="0" hangingPunct="1">
              <a:defRPr sz="1000" kern="1200">
                <a:solidFill>
                  <a:srgbClr val="FFFFFF"/>
                </a:solidFill>
                <a:latin typeface="Raleway Light" pitchFamily="34"/>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a:t>1</a:t>
            </a:r>
            <a:endParaRPr lang="en-IN" dirty="0"/>
          </a:p>
        </p:txBody>
      </p:sp>
    </p:spTree>
    <p:extLst>
      <p:ext uri="{BB962C8B-B14F-4D97-AF65-F5344CB8AC3E}">
        <p14:creationId xmlns:p14="http://schemas.microsoft.com/office/powerpoint/2010/main" val="38163105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B6A2F9-C553-FD70-9490-D622EA8762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4DDED111-F838-9DDD-1008-718822D9D31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8C736B25-35C7-1A9B-1913-D1AC15FC10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F12294-663F-9C7D-7FA0-33F6FCC292FA}"/>
              </a:ext>
            </a:extLst>
          </p:cNvPr>
          <p:cNvSpPr>
            <a:spLocks noGrp="1"/>
          </p:cNvSpPr>
          <p:nvPr>
            <p:ph type="dt" sz="half" idx="10"/>
          </p:nvPr>
        </p:nvSpPr>
        <p:spPr/>
        <p:txBody>
          <a:bodyPr/>
          <a:lstStyle/>
          <a:p>
            <a:fld id="{5C96B0A3-AFBA-4F50-AD9F-37B6390BBAA7}" type="datetimeFigureOut">
              <a:rPr lang="en-IN" smtClean="0"/>
              <a:t>19-11-2024</a:t>
            </a:fld>
            <a:endParaRPr lang="en-IN"/>
          </a:p>
        </p:txBody>
      </p:sp>
      <p:sp>
        <p:nvSpPr>
          <p:cNvPr id="6" name="Footer Placeholder 5">
            <a:extLst>
              <a:ext uri="{FF2B5EF4-FFF2-40B4-BE49-F238E27FC236}">
                <a16:creationId xmlns:a16="http://schemas.microsoft.com/office/drawing/2014/main" id="{BA295B6F-45C9-7461-3B5F-867D67B0848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7BAF32E-1A4B-B3B8-5146-799E41F748CD}"/>
              </a:ext>
            </a:extLst>
          </p:cNvPr>
          <p:cNvSpPr>
            <a:spLocks noGrp="1"/>
          </p:cNvSpPr>
          <p:nvPr>
            <p:ph type="sldNum" sz="quarter" idx="12"/>
          </p:nvPr>
        </p:nvSpPr>
        <p:spPr/>
        <p:txBody>
          <a:bodyPr/>
          <a:lstStyle/>
          <a:p>
            <a:fld id="{A0012E8D-3C67-4DE3-BA57-C9B9334D5F53}" type="slidenum">
              <a:rPr lang="en-IN" smtClean="0"/>
              <a:t>‹#›</a:t>
            </a:fld>
            <a:endParaRPr lang="en-IN"/>
          </a:p>
        </p:txBody>
      </p:sp>
      <p:sp>
        <p:nvSpPr>
          <p:cNvPr id="8" name="Rectangle 7">
            <a:extLst>
              <a:ext uri="{FF2B5EF4-FFF2-40B4-BE49-F238E27FC236}">
                <a16:creationId xmlns:a16="http://schemas.microsoft.com/office/drawing/2014/main" id="{D77FE108-6945-9D06-99BD-DA72E8EDC35B}"/>
              </a:ext>
            </a:extLst>
          </p:cNvPr>
          <p:cNvSpPr/>
          <p:nvPr userDrawn="1"/>
        </p:nvSpPr>
        <p:spPr>
          <a:xfrm>
            <a:off x="0" y="6169694"/>
            <a:ext cx="12191996" cy="716587"/>
          </a:xfrm>
          <a:prstGeom prst="rect">
            <a:avLst/>
          </a:prstGeom>
          <a:gradFill>
            <a:gsLst>
              <a:gs pos="0">
                <a:srgbClr val="C00000"/>
              </a:gs>
              <a:gs pos="100000">
                <a:srgbClr val="103775"/>
              </a:gs>
            </a:gsLst>
            <a:lin ang="10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9" name="Picture 4" descr="A picture containing text&#10;&#10;Description automatically generated">
            <a:extLst>
              <a:ext uri="{FF2B5EF4-FFF2-40B4-BE49-F238E27FC236}">
                <a16:creationId xmlns:a16="http://schemas.microsoft.com/office/drawing/2014/main" id="{C7D84C6F-CE71-5EF6-9DCB-C78F5FAD1528}"/>
              </a:ext>
            </a:extLst>
          </p:cNvPr>
          <p:cNvPicPr>
            <a:picLocks noChangeAspect="1"/>
          </p:cNvPicPr>
          <p:nvPr userDrawn="1"/>
        </p:nvPicPr>
        <p:blipFill>
          <a:blip r:embed="rId2"/>
          <a:srcRect b="17035"/>
          <a:stretch>
            <a:fillRect/>
          </a:stretch>
        </p:blipFill>
        <p:spPr>
          <a:xfrm>
            <a:off x="728136" y="6285018"/>
            <a:ext cx="766614" cy="485930"/>
          </a:xfrm>
          <a:prstGeom prst="rect">
            <a:avLst/>
          </a:prstGeom>
          <a:noFill/>
          <a:ln cap="flat">
            <a:noFill/>
          </a:ln>
        </p:spPr>
      </p:pic>
      <p:sp>
        <p:nvSpPr>
          <p:cNvPr id="10" name="Footer Placeholder 4">
            <a:extLst>
              <a:ext uri="{FF2B5EF4-FFF2-40B4-BE49-F238E27FC236}">
                <a16:creationId xmlns:a16="http://schemas.microsoft.com/office/drawing/2014/main" id="{6629595A-2D24-7284-0CAC-F19BA728BF8B}"/>
              </a:ext>
            </a:extLst>
          </p:cNvPr>
          <p:cNvSpPr txBox="1">
            <a:spLocks/>
          </p:cNvSpPr>
          <p:nvPr userDrawn="1"/>
        </p:nvSpPr>
        <p:spPr>
          <a:xfrm>
            <a:off x="8382323" y="6451046"/>
            <a:ext cx="2496257" cy="270433"/>
          </a:xfrm>
          <a:prstGeom prst="rect">
            <a:avLst/>
          </a:prstGeom>
        </p:spPr>
        <p:txBody>
          <a:bodyPr vert="horz" lIns="0" tIns="0" rIns="0" bIns="0" rtlCol="0" anchor="ctr" anchorCtr="0"/>
          <a:lstStyle>
            <a:defPPr>
              <a:defRPr lang="en-US"/>
            </a:defPPr>
            <a:lvl1pPr marL="0" algn="r" defTabSz="914400" rtl="0" eaLnBrk="1" latinLnBrk="0" hangingPunct="1">
              <a:defRPr sz="1000" kern="1200">
                <a:solidFill>
                  <a:srgbClr val="FFFFFF"/>
                </a:solidFill>
                <a:latin typeface="Raleway Light" pitchFamily="34"/>
                <a:ea typeface="+mn-ea"/>
                <a:cs typeface="+mn-cs"/>
              </a:defRPr>
            </a:lvl1pPr>
            <a:lvl2pPr marL="0" marR="0" lvl="0" indent="0" algn="r" defTabSz="914400" rtl="0" eaLnBrk="1" fontAlgn="auto" latinLnBrk="0" hangingPunct="1">
              <a:lnSpc>
                <a:spcPct val="100000"/>
              </a:lnSpc>
              <a:spcBef>
                <a:spcPts val="0"/>
              </a:spcBef>
              <a:spcAft>
                <a:spcPts val="0"/>
              </a:spcAft>
              <a:buNone/>
              <a:tabLst/>
              <a:defRPr lang="en-US" sz="1000" b="0" i="0" u="none" strike="noStrike" kern="1200" cap="none" spc="0" baseline="0">
                <a:solidFill>
                  <a:srgbClr val="FFFFFF"/>
                </a:solidFill>
                <a:uFillTx/>
                <a:latin typeface="Raleway Light" pitchFamily="34"/>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#PublicPower  www.PublicPower.org</a:t>
            </a:r>
          </a:p>
          <a:p>
            <a:endParaRPr lang="en-US"/>
          </a:p>
        </p:txBody>
      </p:sp>
      <p:sp>
        <p:nvSpPr>
          <p:cNvPr id="11" name="Slide Number Placeholder 5">
            <a:extLst>
              <a:ext uri="{FF2B5EF4-FFF2-40B4-BE49-F238E27FC236}">
                <a16:creationId xmlns:a16="http://schemas.microsoft.com/office/drawing/2014/main" id="{88AE8C4E-AEFC-7B4D-56A0-65C7121F58DC}"/>
              </a:ext>
            </a:extLst>
          </p:cNvPr>
          <p:cNvSpPr txBox="1">
            <a:spLocks/>
          </p:cNvSpPr>
          <p:nvPr userDrawn="1"/>
        </p:nvSpPr>
        <p:spPr>
          <a:xfrm>
            <a:off x="11080379" y="6422370"/>
            <a:ext cx="484001" cy="299109"/>
          </a:xfrm>
          <a:prstGeom prst="rect">
            <a:avLst/>
          </a:prstGeom>
        </p:spPr>
        <p:txBody>
          <a:bodyPr vert="horz" lIns="0" tIns="0" rIns="0" bIns="0" rtlCol="0" anchor="t"/>
          <a:lstStyle>
            <a:defPPr>
              <a:defRPr lang="en-US"/>
            </a:defPPr>
            <a:lvl1pPr marL="0" algn="r" defTabSz="914400" rtl="0" eaLnBrk="1" latinLnBrk="0" hangingPunct="1">
              <a:defRPr sz="1000" kern="1200">
                <a:solidFill>
                  <a:srgbClr val="FFFFFF"/>
                </a:solidFill>
                <a:latin typeface="Raleway Light" pitchFamily="34"/>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a:t>1</a:t>
            </a:r>
            <a:endParaRPr lang="en-IN" dirty="0"/>
          </a:p>
        </p:txBody>
      </p:sp>
    </p:spTree>
    <p:extLst>
      <p:ext uri="{BB962C8B-B14F-4D97-AF65-F5344CB8AC3E}">
        <p14:creationId xmlns:p14="http://schemas.microsoft.com/office/powerpoint/2010/main" val="353625088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E03F6-4A2A-7514-2771-7CD2903C18F9}"/>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8683EAD2-107D-D944-8355-E5D246849D8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6C8291A-36D0-8A23-5228-A743CAC76902}"/>
              </a:ext>
            </a:extLst>
          </p:cNvPr>
          <p:cNvSpPr>
            <a:spLocks noGrp="1"/>
          </p:cNvSpPr>
          <p:nvPr>
            <p:ph type="dt" sz="half" idx="10"/>
          </p:nvPr>
        </p:nvSpPr>
        <p:spPr/>
        <p:txBody>
          <a:bodyPr/>
          <a:lstStyle/>
          <a:p>
            <a:fld id="{5C96B0A3-AFBA-4F50-AD9F-37B6390BBAA7}" type="datetimeFigureOut">
              <a:rPr lang="en-IN" smtClean="0"/>
              <a:t>19-11-2024</a:t>
            </a:fld>
            <a:endParaRPr lang="en-IN"/>
          </a:p>
        </p:txBody>
      </p:sp>
      <p:sp>
        <p:nvSpPr>
          <p:cNvPr id="5" name="Footer Placeholder 4">
            <a:extLst>
              <a:ext uri="{FF2B5EF4-FFF2-40B4-BE49-F238E27FC236}">
                <a16:creationId xmlns:a16="http://schemas.microsoft.com/office/drawing/2014/main" id="{A8FFE75D-02BC-39B8-AFB7-CF6336C12D0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E62C9FC-DB7E-7334-820C-6ED208882C71}"/>
              </a:ext>
            </a:extLst>
          </p:cNvPr>
          <p:cNvSpPr>
            <a:spLocks noGrp="1"/>
          </p:cNvSpPr>
          <p:nvPr>
            <p:ph type="sldNum" sz="quarter" idx="12"/>
          </p:nvPr>
        </p:nvSpPr>
        <p:spPr/>
        <p:txBody>
          <a:bodyPr/>
          <a:lstStyle/>
          <a:p>
            <a:fld id="{A0012E8D-3C67-4DE3-BA57-C9B9334D5F53}" type="slidenum">
              <a:rPr lang="en-IN" smtClean="0"/>
              <a:t>‹#›</a:t>
            </a:fld>
            <a:endParaRPr lang="en-IN"/>
          </a:p>
        </p:txBody>
      </p:sp>
      <p:sp>
        <p:nvSpPr>
          <p:cNvPr id="7" name="Rectangle 6">
            <a:extLst>
              <a:ext uri="{FF2B5EF4-FFF2-40B4-BE49-F238E27FC236}">
                <a16:creationId xmlns:a16="http://schemas.microsoft.com/office/drawing/2014/main" id="{324959DC-D227-A8AD-0C04-FDFFBC8C904C}"/>
              </a:ext>
            </a:extLst>
          </p:cNvPr>
          <p:cNvSpPr/>
          <p:nvPr userDrawn="1"/>
        </p:nvSpPr>
        <p:spPr>
          <a:xfrm>
            <a:off x="0" y="6169694"/>
            <a:ext cx="12191996" cy="716587"/>
          </a:xfrm>
          <a:prstGeom prst="rect">
            <a:avLst/>
          </a:prstGeom>
          <a:gradFill>
            <a:gsLst>
              <a:gs pos="0">
                <a:srgbClr val="C00000"/>
              </a:gs>
              <a:gs pos="100000">
                <a:srgbClr val="103775"/>
              </a:gs>
            </a:gsLst>
            <a:lin ang="10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8" name="Picture 4" descr="A picture containing text&#10;&#10;Description automatically generated">
            <a:extLst>
              <a:ext uri="{FF2B5EF4-FFF2-40B4-BE49-F238E27FC236}">
                <a16:creationId xmlns:a16="http://schemas.microsoft.com/office/drawing/2014/main" id="{0930EC02-80CF-99A5-5513-68892E8D0D2A}"/>
              </a:ext>
            </a:extLst>
          </p:cNvPr>
          <p:cNvPicPr>
            <a:picLocks noChangeAspect="1"/>
          </p:cNvPicPr>
          <p:nvPr userDrawn="1"/>
        </p:nvPicPr>
        <p:blipFill>
          <a:blip r:embed="rId2"/>
          <a:srcRect b="17035"/>
          <a:stretch>
            <a:fillRect/>
          </a:stretch>
        </p:blipFill>
        <p:spPr>
          <a:xfrm>
            <a:off x="728136" y="6285018"/>
            <a:ext cx="766614" cy="485930"/>
          </a:xfrm>
          <a:prstGeom prst="rect">
            <a:avLst/>
          </a:prstGeom>
          <a:noFill/>
          <a:ln cap="flat">
            <a:noFill/>
          </a:ln>
        </p:spPr>
      </p:pic>
      <p:sp>
        <p:nvSpPr>
          <p:cNvPr id="9" name="Footer Placeholder 4">
            <a:extLst>
              <a:ext uri="{FF2B5EF4-FFF2-40B4-BE49-F238E27FC236}">
                <a16:creationId xmlns:a16="http://schemas.microsoft.com/office/drawing/2014/main" id="{C5C79ED3-7591-36D3-1C0F-97DFCBFA476F}"/>
              </a:ext>
            </a:extLst>
          </p:cNvPr>
          <p:cNvSpPr txBox="1">
            <a:spLocks/>
          </p:cNvSpPr>
          <p:nvPr userDrawn="1"/>
        </p:nvSpPr>
        <p:spPr>
          <a:xfrm>
            <a:off x="8382323" y="6451046"/>
            <a:ext cx="2496257" cy="270433"/>
          </a:xfrm>
          <a:prstGeom prst="rect">
            <a:avLst/>
          </a:prstGeom>
        </p:spPr>
        <p:txBody>
          <a:bodyPr vert="horz" lIns="0" tIns="0" rIns="0" bIns="0" rtlCol="0" anchor="ctr" anchorCtr="0"/>
          <a:lstStyle>
            <a:defPPr>
              <a:defRPr lang="en-US"/>
            </a:defPPr>
            <a:lvl1pPr marL="0" algn="r" defTabSz="914400" rtl="0" eaLnBrk="1" latinLnBrk="0" hangingPunct="1">
              <a:defRPr sz="1000" kern="1200">
                <a:solidFill>
                  <a:srgbClr val="FFFFFF"/>
                </a:solidFill>
                <a:latin typeface="Raleway Light" pitchFamily="34"/>
                <a:ea typeface="+mn-ea"/>
                <a:cs typeface="+mn-cs"/>
              </a:defRPr>
            </a:lvl1pPr>
            <a:lvl2pPr marL="0" marR="0" lvl="0" indent="0" algn="r" defTabSz="914400" rtl="0" eaLnBrk="1" fontAlgn="auto" latinLnBrk="0" hangingPunct="1">
              <a:lnSpc>
                <a:spcPct val="100000"/>
              </a:lnSpc>
              <a:spcBef>
                <a:spcPts val="0"/>
              </a:spcBef>
              <a:spcAft>
                <a:spcPts val="0"/>
              </a:spcAft>
              <a:buNone/>
              <a:tabLst/>
              <a:defRPr lang="en-US" sz="1000" b="0" i="0" u="none" strike="noStrike" kern="1200" cap="none" spc="0" baseline="0">
                <a:solidFill>
                  <a:srgbClr val="FFFFFF"/>
                </a:solidFill>
                <a:uFillTx/>
                <a:latin typeface="Raleway Light" pitchFamily="34"/>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#PublicPower  www.PublicPower.org</a:t>
            </a:r>
          </a:p>
          <a:p>
            <a:endParaRPr lang="en-US"/>
          </a:p>
        </p:txBody>
      </p:sp>
      <p:sp>
        <p:nvSpPr>
          <p:cNvPr id="10" name="Slide Number Placeholder 5">
            <a:extLst>
              <a:ext uri="{FF2B5EF4-FFF2-40B4-BE49-F238E27FC236}">
                <a16:creationId xmlns:a16="http://schemas.microsoft.com/office/drawing/2014/main" id="{8A29196F-8735-7767-BD41-D2644672D187}"/>
              </a:ext>
            </a:extLst>
          </p:cNvPr>
          <p:cNvSpPr txBox="1">
            <a:spLocks/>
          </p:cNvSpPr>
          <p:nvPr userDrawn="1"/>
        </p:nvSpPr>
        <p:spPr>
          <a:xfrm>
            <a:off x="11080379" y="6422370"/>
            <a:ext cx="484001" cy="299109"/>
          </a:xfrm>
          <a:prstGeom prst="rect">
            <a:avLst/>
          </a:prstGeom>
        </p:spPr>
        <p:txBody>
          <a:bodyPr vert="horz" lIns="0" tIns="0" rIns="0" bIns="0" rtlCol="0" anchor="t"/>
          <a:lstStyle>
            <a:defPPr>
              <a:defRPr lang="en-US"/>
            </a:defPPr>
            <a:lvl1pPr marL="0" algn="r" defTabSz="914400" rtl="0" eaLnBrk="1" latinLnBrk="0" hangingPunct="1">
              <a:defRPr sz="1000" kern="1200">
                <a:solidFill>
                  <a:srgbClr val="FFFFFF"/>
                </a:solidFill>
                <a:latin typeface="Raleway Light" pitchFamily="34"/>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a:t>1</a:t>
            </a:r>
            <a:endParaRPr lang="en-IN" dirty="0"/>
          </a:p>
        </p:txBody>
      </p:sp>
    </p:spTree>
    <p:extLst>
      <p:ext uri="{BB962C8B-B14F-4D97-AF65-F5344CB8AC3E}">
        <p14:creationId xmlns:p14="http://schemas.microsoft.com/office/powerpoint/2010/main" val="402239944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A2771F8-7BCD-660C-61E2-6EC176153EA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D6ED7516-3B31-DB5B-4B57-641E674AE9F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97247A2-E3DE-CD72-2DC6-5FF4CC17BA51}"/>
              </a:ext>
            </a:extLst>
          </p:cNvPr>
          <p:cNvSpPr>
            <a:spLocks noGrp="1"/>
          </p:cNvSpPr>
          <p:nvPr>
            <p:ph type="dt" sz="half" idx="10"/>
          </p:nvPr>
        </p:nvSpPr>
        <p:spPr/>
        <p:txBody>
          <a:bodyPr/>
          <a:lstStyle/>
          <a:p>
            <a:fld id="{5C96B0A3-AFBA-4F50-AD9F-37B6390BBAA7}" type="datetimeFigureOut">
              <a:rPr lang="en-IN" smtClean="0"/>
              <a:t>19-11-2024</a:t>
            </a:fld>
            <a:endParaRPr lang="en-IN"/>
          </a:p>
        </p:txBody>
      </p:sp>
      <p:sp>
        <p:nvSpPr>
          <p:cNvPr id="5" name="Footer Placeholder 4">
            <a:extLst>
              <a:ext uri="{FF2B5EF4-FFF2-40B4-BE49-F238E27FC236}">
                <a16:creationId xmlns:a16="http://schemas.microsoft.com/office/drawing/2014/main" id="{A4D2BAEC-9838-C762-5455-229C2B20168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85F8CDB-1180-1175-38FE-5C7499EF5969}"/>
              </a:ext>
            </a:extLst>
          </p:cNvPr>
          <p:cNvSpPr>
            <a:spLocks noGrp="1"/>
          </p:cNvSpPr>
          <p:nvPr>
            <p:ph type="sldNum" sz="quarter" idx="12"/>
          </p:nvPr>
        </p:nvSpPr>
        <p:spPr/>
        <p:txBody>
          <a:bodyPr/>
          <a:lstStyle/>
          <a:p>
            <a:fld id="{A0012E8D-3C67-4DE3-BA57-C9B9334D5F53}" type="slidenum">
              <a:rPr lang="en-IN" smtClean="0"/>
              <a:t>‹#›</a:t>
            </a:fld>
            <a:endParaRPr lang="en-IN"/>
          </a:p>
        </p:txBody>
      </p:sp>
      <p:sp>
        <p:nvSpPr>
          <p:cNvPr id="7" name="Rectangle 6">
            <a:extLst>
              <a:ext uri="{FF2B5EF4-FFF2-40B4-BE49-F238E27FC236}">
                <a16:creationId xmlns:a16="http://schemas.microsoft.com/office/drawing/2014/main" id="{8756AABB-23E8-A4C6-7071-97CF1DA0ECC8}"/>
              </a:ext>
            </a:extLst>
          </p:cNvPr>
          <p:cNvSpPr/>
          <p:nvPr userDrawn="1"/>
        </p:nvSpPr>
        <p:spPr>
          <a:xfrm>
            <a:off x="0" y="6169694"/>
            <a:ext cx="12191996" cy="716587"/>
          </a:xfrm>
          <a:prstGeom prst="rect">
            <a:avLst/>
          </a:prstGeom>
          <a:gradFill>
            <a:gsLst>
              <a:gs pos="0">
                <a:srgbClr val="C00000"/>
              </a:gs>
              <a:gs pos="100000">
                <a:srgbClr val="103775"/>
              </a:gs>
            </a:gsLst>
            <a:lin ang="10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8" name="Picture 4" descr="A picture containing text&#10;&#10;Description automatically generated">
            <a:extLst>
              <a:ext uri="{FF2B5EF4-FFF2-40B4-BE49-F238E27FC236}">
                <a16:creationId xmlns:a16="http://schemas.microsoft.com/office/drawing/2014/main" id="{5DEA8EDC-769A-5AD1-F01D-1BD35F466EB2}"/>
              </a:ext>
            </a:extLst>
          </p:cNvPr>
          <p:cNvPicPr>
            <a:picLocks noChangeAspect="1"/>
          </p:cNvPicPr>
          <p:nvPr userDrawn="1"/>
        </p:nvPicPr>
        <p:blipFill>
          <a:blip r:embed="rId2"/>
          <a:srcRect b="17035"/>
          <a:stretch>
            <a:fillRect/>
          </a:stretch>
        </p:blipFill>
        <p:spPr>
          <a:xfrm>
            <a:off x="728136" y="6285018"/>
            <a:ext cx="766614" cy="485930"/>
          </a:xfrm>
          <a:prstGeom prst="rect">
            <a:avLst/>
          </a:prstGeom>
          <a:noFill/>
          <a:ln cap="flat">
            <a:noFill/>
          </a:ln>
        </p:spPr>
      </p:pic>
      <p:sp>
        <p:nvSpPr>
          <p:cNvPr id="9" name="Footer Placeholder 4">
            <a:extLst>
              <a:ext uri="{FF2B5EF4-FFF2-40B4-BE49-F238E27FC236}">
                <a16:creationId xmlns:a16="http://schemas.microsoft.com/office/drawing/2014/main" id="{954A5D78-8ED8-8BF6-B1EF-3D79E86ECC59}"/>
              </a:ext>
            </a:extLst>
          </p:cNvPr>
          <p:cNvSpPr txBox="1">
            <a:spLocks/>
          </p:cNvSpPr>
          <p:nvPr userDrawn="1"/>
        </p:nvSpPr>
        <p:spPr>
          <a:xfrm>
            <a:off x="8382323" y="6451046"/>
            <a:ext cx="2496257" cy="270433"/>
          </a:xfrm>
          <a:prstGeom prst="rect">
            <a:avLst/>
          </a:prstGeom>
        </p:spPr>
        <p:txBody>
          <a:bodyPr vert="horz" lIns="0" tIns="0" rIns="0" bIns="0" rtlCol="0" anchor="ctr" anchorCtr="0"/>
          <a:lstStyle>
            <a:defPPr>
              <a:defRPr lang="en-US"/>
            </a:defPPr>
            <a:lvl1pPr marL="0" algn="r" defTabSz="914400" rtl="0" eaLnBrk="1" latinLnBrk="0" hangingPunct="1">
              <a:defRPr sz="1000" kern="1200">
                <a:solidFill>
                  <a:srgbClr val="FFFFFF"/>
                </a:solidFill>
                <a:latin typeface="Raleway Light" pitchFamily="34"/>
                <a:ea typeface="+mn-ea"/>
                <a:cs typeface="+mn-cs"/>
              </a:defRPr>
            </a:lvl1pPr>
            <a:lvl2pPr marL="0" marR="0" lvl="0" indent="0" algn="r" defTabSz="914400" rtl="0" eaLnBrk="1" fontAlgn="auto" latinLnBrk="0" hangingPunct="1">
              <a:lnSpc>
                <a:spcPct val="100000"/>
              </a:lnSpc>
              <a:spcBef>
                <a:spcPts val="0"/>
              </a:spcBef>
              <a:spcAft>
                <a:spcPts val="0"/>
              </a:spcAft>
              <a:buNone/>
              <a:tabLst/>
              <a:defRPr lang="en-US" sz="1000" b="0" i="0" u="none" strike="noStrike" kern="1200" cap="none" spc="0" baseline="0">
                <a:solidFill>
                  <a:srgbClr val="FFFFFF"/>
                </a:solidFill>
                <a:uFillTx/>
                <a:latin typeface="Raleway Light" pitchFamily="34"/>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#PublicPower  www.PublicPower.org</a:t>
            </a:r>
          </a:p>
          <a:p>
            <a:endParaRPr lang="en-US"/>
          </a:p>
        </p:txBody>
      </p:sp>
      <p:sp>
        <p:nvSpPr>
          <p:cNvPr id="10" name="Slide Number Placeholder 5">
            <a:extLst>
              <a:ext uri="{FF2B5EF4-FFF2-40B4-BE49-F238E27FC236}">
                <a16:creationId xmlns:a16="http://schemas.microsoft.com/office/drawing/2014/main" id="{62A6AFCC-63DE-256E-3D36-50AAD8D80342}"/>
              </a:ext>
            </a:extLst>
          </p:cNvPr>
          <p:cNvSpPr txBox="1">
            <a:spLocks/>
          </p:cNvSpPr>
          <p:nvPr userDrawn="1"/>
        </p:nvSpPr>
        <p:spPr>
          <a:xfrm>
            <a:off x="11080379" y="6422370"/>
            <a:ext cx="484001" cy="299109"/>
          </a:xfrm>
          <a:prstGeom prst="rect">
            <a:avLst/>
          </a:prstGeom>
        </p:spPr>
        <p:txBody>
          <a:bodyPr vert="horz" lIns="0" tIns="0" rIns="0" bIns="0" rtlCol="0" anchor="t"/>
          <a:lstStyle>
            <a:defPPr>
              <a:defRPr lang="en-US"/>
            </a:defPPr>
            <a:lvl1pPr marL="0" algn="r" defTabSz="914400" rtl="0" eaLnBrk="1" latinLnBrk="0" hangingPunct="1">
              <a:defRPr sz="1000" kern="1200">
                <a:solidFill>
                  <a:srgbClr val="FFFFFF"/>
                </a:solidFill>
                <a:latin typeface="Raleway Light" pitchFamily="34"/>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a:t>1</a:t>
            </a:r>
            <a:endParaRPr lang="en-IN" dirty="0"/>
          </a:p>
        </p:txBody>
      </p:sp>
    </p:spTree>
    <p:extLst>
      <p:ext uri="{BB962C8B-B14F-4D97-AF65-F5344CB8AC3E}">
        <p14:creationId xmlns:p14="http://schemas.microsoft.com/office/powerpoint/2010/main" val="3528955402"/>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tandard slide">
    <p:spTree>
      <p:nvGrpSpPr>
        <p:cNvPr id="1" name=""/>
        <p:cNvGrpSpPr/>
        <p:nvPr/>
      </p:nvGrpSpPr>
      <p:grpSpPr>
        <a:xfrm>
          <a:off x="0" y="0"/>
          <a:ext cx="0" cy="0"/>
          <a:chOff x="0" y="0"/>
          <a:chExt cx="0" cy="0"/>
        </a:xfrm>
      </p:grpSpPr>
      <p:sp>
        <p:nvSpPr>
          <p:cNvPr id="2" name="Title 1"/>
          <p:cNvSpPr>
            <a:spLocks noGrp="1"/>
          </p:cNvSpPr>
          <p:nvPr>
            <p:ph type="title"/>
          </p:nvPr>
        </p:nvSpPr>
        <p:spPr>
          <a:xfrm>
            <a:off x="609601" y="294200"/>
            <a:ext cx="10972800" cy="590400"/>
          </a:xfrm>
        </p:spPr>
        <p:txBody>
          <a:bodyPr/>
          <a:lstStyle>
            <a:lvl1pPr>
              <a:defRPr sz="2399">
                <a:solidFill>
                  <a:schemeClr val="bg1"/>
                </a:solidFill>
              </a:defRPr>
            </a:lvl1pPr>
          </a:lstStyle>
          <a:p>
            <a:r>
              <a:rPr lang="en-US" dirty="0"/>
              <a:t>Click to edit Master title style</a:t>
            </a:r>
            <a:endParaRPr lang="en-GB" dirty="0"/>
          </a:p>
        </p:txBody>
      </p:sp>
      <p:sp>
        <p:nvSpPr>
          <p:cNvPr id="12" name="Line 10">
            <a:extLst>
              <a:ext uri="{FF2B5EF4-FFF2-40B4-BE49-F238E27FC236}">
                <a16:creationId xmlns:a16="http://schemas.microsoft.com/office/drawing/2014/main" id="{DA9741B6-D337-4A18-8ECB-FB21A6953E44}"/>
              </a:ext>
            </a:extLst>
          </p:cNvPr>
          <p:cNvSpPr>
            <a:spLocks noChangeShapeType="1"/>
          </p:cNvSpPr>
          <p:nvPr userDrawn="1"/>
        </p:nvSpPr>
        <p:spPr bwMode="auto">
          <a:xfrm>
            <a:off x="609601" y="907750"/>
            <a:ext cx="10974284" cy="0"/>
          </a:xfrm>
          <a:prstGeom prst="line">
            <a:avLst/>
          </a:prstGeom>
          <a:noFill/>
          <a:ln w="19050">
            <a:solidFill>
              <a:schemeClr val="tx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799" noProof="0" dirty="0">
              <a:solidFill>
                <a:schemeClr val="bg1"/>
              </a:solidFill>
            </a:endParaRPr>
          </a:p>
        </p:txBody>
      </p:sp>
      <p:sp>
        <p:nvSpPr>
          <p:cNvPr id="8" name="Text Placeholder 2">
            <a:extLst>
              <a:ext uri="{FF2B5EF4-FFF2-40B4-BE49-F238E27FC236}">
                <a16:creationId xmlns:a16="http://schemas.microsoft.com/office/drawing/2014/main" id="{90356C28-34FC-48BD-943E-82B485EB0C49}"/>
              </a:ext>
            </a:extLst>
          </p:cNvPr>
          <p:cNvSpPr>
            <a:spLocks noGrp="1"/>
          </p:cNvSpPr>
          <p:nvPr>
            <p:ph idx="1"/>
          </p:nvPr>
        </p:nvSpPr>
        <p:spPr>
          <a:xfrm>
            <a:off x="609601" y="1137920"/>
            <a:ext cx="10972800" cy="4947920"/>
          </a:xfrm>
          <a:prstGeom prst="rect">
            <a:avLst/>
          </a:prstGeom>
        </p:spPr>
        <p:txBody>
          <a:bodyPr vert="horz" lIns="0" tIns="0" rIns="0" bIns="0" rtlCol="0" anchor="t" anchorCtr="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58208175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3_Standard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09601" y="294200"/>
            <a:ext cx="10972800" cy="590400"/>
          </a:xfrm>
        </p:spPr>
        <p:txBody>
          <a:bodyPr/>
          <a:lstStyle>
            <a:lvl1pPr>
              <a:defRPr sz="2399">
                <a:solidFill>
                  <a:schemeClr val="bg1"/>
                </a:solidFill>
              </a:defRPr>
            </a:lvl1pPr>
          </a:lstStyle>
          <a:p>
            <a:r>
              <a:rPr lang="en-US" dirty="0"/>
              <a:t>Standard slide</a:t>
            </a:r>
            <a:endParaRPr lang="en-GB" dirty="0"/>
          </a:p>
        </p:txBody>
      </p:sp>
      <p:sp>
        <p:nvSpPr>
          <p:cNvPr id="80" name="Line 10">
            <a:extLst>
              <a:ext uri="{FF2B5EF4-FFF2-40B4-BE49-F238E27FC236}">
                <a16:creationId xmlns:a16="http://schemas.microsoft.com/office/drawing/2014/main" id="{EF8E9275-C0E0-4ABA-8699-73E5E292EC85}"/>
              </a:ext>
            </a:extLst>
          </p:cNvPr>
          <p:cNvSpPr>
            <a:spLocks noChangeShapeType="1"/>
          </p:cNvSpPr>
          <p:nvPr userDrawn="1"/>
        </p:nvSpPr>
        <p:spPr bwMode="auto">
          <a:xfrm>
            <a:off x="609601" y="907750"/>
            <a:ext cx="10974284" cy="0"/>
          </a:xfrm>
          <a:prstGeom prst="line">
            <a:avLst/>
          </a:prstGeom>
          <a:noFill/>
          <a:ln w="19050">
            <a:solidFill>
              <a:schemeClr val="tx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799" noProof="0" dirty="0">
              <a:solidFill>
                <a:schemeClr val="bg1"/>
              </a:solidFill>
            </a:endParaRPr>
          </a:p>
        </p:txBody>
      </p:sp>
      <p:sp>
        <p:nvSpPr>
          <p:cNvPr id="3" name="Footer Placeholder 2">
            <a:extLst>
              <a:ext uri="{FF2B5EF4-FFF2-40B4-BE49-F238E27FC236}">
                <a16:creationId xmlns:a16="http://schemas.microsoft.com/office/drawing/2014/main" id="{4DEA10A9-8658-99BC-4645-85D8D91D98D1}"/>
              </a:ext>
            </a:extLst>
          </p:cNvPr>
          <p:cNvSpPr txBox="1">
            <a:spLocks/>
          </p:cNvSpPr>
          <p:nvPr userDrawn="1"/>
        </p:nvSpPr>
        <p:spPr>
          <a:xfrm>
            <a:off x="4553754" y="6530236"/>
            <a:ext cx="3084493" cy="180000"/>
          </a:xfrm>
          <a:prstGeom prst="rect">
            <a:avLst/>
          </a:prstGeom>
        </p:spPr>
        <p:txBody>
          <a:bodyPr/>
          <a:lstStyle>
            <a:defPPr>
              <a:defRPr lang="en-US"/>
            </a:defPPr>
            <a:lvl1pPr marL="0" algn="l" defTabSz="914400" rtl="0" eaLnBrk="1" latinLnBrk="0" hangingPunct="1">
              <a:defRPr sz="800" b="1" kern="1200">
                <a:solidFill>
                  <a:schemeClr val="bg2"/>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800" dirty="0"/>
              <a:t>SJIIA | ERM Overview</a:t>
            </a:r>
            <a:endParaRPr lang="en-IN" sz="800" dirty="0"/>
          </a:p>
        </p:txBody>
      </p:sp>
    </p:spTree>
    <p:extLst>
      <p:ext uri="{BB962C8B-B14F-4D97-AF65-F5344CB8AC3E}">
        <p14:creationId xmlns:p14="http://schemas.microsoft.com/office/powerpoint/2010/main" val="39408595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10_Standard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12456" y="947343"/>
            <a:ext cx="4888450" cy="848800"/>
          </a:xfrm>
        </p:spPr>
        <p:txBody>
          <a:bodyPr/>
          <a:lstStyle>
            <a:lvl1pPr>
              <a:defRPr sz="2998">
                <a:solidFill>
                  <a:schemeClr val="bg1"/>
                </a:solidFill>
              </a:defRPr>
            </a:lvl1pPr>
          </a:lstStyle>
          <a:p>
            <a:r>
              <a:rPr lang="en-US" dirty="0"/>
              <a:t>Standard slide</a:t>
            </a:r>
            <a:endParaRPr lang="en-GB" dirty="0"/>
          </a:p>
        </p:txBody>
      </p:sp>
      <p:sp>
        <p:nvSpPr>
          <p:cNvPr id="10" name="Date Placeholder 1">
            <a:extLst>
              <a:ext uri="{FF2B5EF4-FFF2-40B4-BE49-F238E27FC236}">
                <a16:creationId xmlns:a16="http://schemas.microsoft.com/office/drawing/2014/main" id="{FE2C73D6-F2A1-4876-9881-9DB1AA49A2D0}"/>
              </a:ext>
            </a:extLst>
          </p:cNvPr>
          <p:cNvSpPr txBox="1">
            <a:spLocks/>
          </p:cNvSpPr>
          <p:nvPr userDrawn="1"/>
        </p:nvSpPr>
        <p:spPr>
          <a:xfrm>
            <a:off x="1629671" y="6530236"/>
            <a:ext cx="1190638" cy="180000"/>
          </a:xfrm>
          <a:prstGeom prst="rect">
            <a:avLst/>
          </a:prstGeom>
        </p:spPr>
        <p:txBody>
          <a:bodyPr/>
          <a:lstStyle>
            <a:defPPr>
              <a:defRPr lang="en-US"/>
            </a:defPPr>
            <a:lvl1pPr>
              <a:defRPr sz="800">
                <a:solidFill>
                  <a:schemeClr val="bg1"/>
                </a:solidFill>
                <a:latin typeface="EYInterstate Regular" panose="02000503020000020004" pitchFamily="2"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fld id="{7DBDBB20-DA7B-4EA8-9594-84A1D3A4EA29}" type="datetime3">
              <a:rPr lang="en-US" sz="800" smtClean="0">
                <a:solidFill>
                  <a:schemeClr val="tx1"/>
                </a:solidFill>
              </a:rPr>
              <a:t>19 November 2024</a:t>
            </a:fld>
            <a:endParaRPr lang="en-IN" sz="800" dirty="0">
              <a:solidFill>
                <a:schemeClr val="tx1"/>
              </a:solidFill>
            </a:endParaRPr>
          </a:p>
        </p:txBody>
      </p:sp>
      <p:sp>
        <p:nvSpPr>
          <p:cNvPr id="13" name="Slide Number Placeholder 4">
            <a:extLst>
              <a:ext uri="{FF2B5EF4-FFF2-40B4-BE49-F238E27FC236}">
                <a16:creationId xmlns:a16="http://schemas.microsoft.com/office/drawing/2014/main" id="{9E254FB5-0FA9-435C-AE3A-83108E30D4FD}"/>
              </a:ext>
            </a:extLst>
          </p:cNvPr>
          <p:cNvSpPr txBox="1">
            <a:spLocks/>
          </p:cNvSpPr>
          <p:nvPr userDrawn="1"/>
        </p:nvSpPr>
        <p:spPr>
          <a:xfrm>
            <a:off x="609283" y="6530236"/>
            <a:ext cx="662721" cy="180000"/>
          </a:xfrm>
          <a:prstGeom prst="rect">
            <a:avLst/>
          </a:prstGeom>
        </p:spPr>
        <p:txBody>
          <a:bodyPr lIns="0"/>
          <a:lstStyle>
            <a:defPPr>
              <a:defRPr lang="en-US"/>
            </a:defPPr>
            <a:lvl1pPr>
              <a:defRPr sz="800">
                <a:solidFill>
                  <a:schemeClr val="bg1"/>
                </a:solidFill>
                <a:latin typeface="EYInterstate Regular" panose="02000503020000020004" pitchFamily="2"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n-GB" sz="800" dirty="0">
                <a:solidFill>
                  <a:schemeClr val="tx1"/>
                </a:solidFill>
              </a:rPr>
              <a:t>Page </a:t>
            </a:r>
            <a:fld id="{D5B76411-544C-4F9A-8EDE-9EEB2BD21F95}" type="slidenum">
              <a:rPr lang="en-IN" sz="800" smtClean="0">
                <a:solidFill>
                  <a:schemeClr val="tx1"/>
                </a:solidFill>
              </a:rPr>
              <a:t>‹#›</a:t>
            </a:fld>
            <a:endParaRPr sz="800" dirty="0">
              <a:solidFill>
                <a:schemeClr val="tx1"/>
              </a:solidFill>
            </a:endParaRPr>
          </a:p>
        </p:txBody>
      </p:sp>
    </p:spTree>
    <p:extLst>
      <p:ext uri="{BB962C8B-B14F-4D97-AF65-F5344CB8AC3E}">
        <p14:creationId xmlns:p14="http://schemas.microsoft.com/office/powerpoint/2010/main" val="326015231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2_Standard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380593A0-4211-460E-B6CF-FE2D9CE6D9CB}"/>
              </a:ext>
            </a:extLst>
          </p:cNvPr>
          <p:cNvSpPr>
            <a:spLocks noGrp="1"/>
          </p:cNvSpPr>
          <p:nvPr>
            <p:ph type="pic" sz="quarter" idx="10"/>
          </p:nvPr>
        </p:nvSpPr>
        <p:spPr>
          <a:xfrm>
            <a:off x="8194852" y="1"/>
            <a:ext cx="3997149" cy="6156104"/>
          </a:xfrm>
        </p:spPr>
        <p:txBody>
          <a:bodyPr/>
          <a:lstStyle/>
          <a:p>
            <a:endParaRPr lang="en-IN" dirty="0"/>
          </a:p>
        </p:txBody>
      </p:sp>
      <p:sp>
        <p:nvSpPr>
          <p:cNvPr id="2" name="Title 1"/>
          <p:cNvSpPr>
            <a:spLocks noGrp="1"/>
          </p:cNvSpPr>
          <p:nvPr>
            <p:ph type="title"/>
          </p:nvPr>
        </p:nvSpPr>
        <p:spPr>
          <a:xfrm>
            <a:off x="609601" y="294200"/>
            <a:ext cx="7440547" cy="590400"/>
          </a:xfrm>
        </p:spPr>
        <p:txBody>
          <a:bodyPr/>
          <a:lstStyle>
            <a:lvl1pPr>
              <a:defRPr sz="2399">
                <a:solidFill>
                  <a:schemeClr val="bg1"/>
                </a:solidFill>
              </a:defRPr>
            </a:lvl1pPr>
          </a:lstStyle>
          <a:p>
            <a:r>
              <a:rPr lang="en-US" dirty="0"/>
              <a:t>Click to edit Master title style</a:t>
            </a:r>
            <a:endParaRPr lang="en-GB" dirty="0"/>
          </a:p>
        </p:txBody>
      </p:sp>
      <p:sp>
        <p:nvSpPr>
          <p:cNvPr id="3" name="Content Placeholder 2"/>
          <p:cNvSpPr>
            <a:spLocks noGrp="1"/>
          </p:cNvSpPr>
          <p:nvPr>
            <p:ph idx="1" hasCustomPrompt="1"/>
          </p:nvPr>
        </p:nvSpPr>
        <p:spPr>
          <a:xfrm>
            <a:off x="609601" y="1137921"/>
            <a:ext cx="7295842" cy="873760"/>
          </a:xfrm>
        </p:spPr>
        <p:txBody>
          <a:bodyPr/>
          <a:lstStyle>
            <a:lvl1pPr marL="0" indent="0">
              <a:buNone/>
              <a:defRPr sz="1799">
                <a:solidFill>
                  <a:schemeClr val="bg1"/>
                </a:solidFill>
              </a:defRPr>
            </a:lvl1pPr>
            <a:lvl2pPr marL="356438" indent="0">
              <a:buNone/>
              <a:defRPr sz="1799">
                <a:solidFill>
                  <a:schemeClr val="bg1"/>
                </a:solidFill>
              </a:defRPr>
            </a:lvl2pPr>
            <a:lvl3pPr marL="712875" indent="0">
              <a:buNone/>
              <a:defRPr sz="1599">
                <a:solidFill>
                  <a:schemeClr val="bg1"/>
                </a:solidFill>
              </a:defRPr>
            </a:lvl3pPr>
            <a:lvl4pPr marL="1069313" indent="0">
              <a:buNone/>
              <a:defRPr sz="1399">
                <a:solidFill>
                  <a:schemeClr val="bg1"/>
                </a:solidFill>
              </a:defRPr>
            </a:lvl4pPr>
            <a:lvl5pPr marL="1425751" indent="0">
              <a:buNone/>
              <a:defRPr sz="1199">
                <a:solidFill>
                  <a:schemeClr val="bg1"/>
                </a:solidFill>
              </a:defRPr>
            </a:lvl5pPr>
          </a:lstStyle>
          <a:p>
            <a:pPr lvl="0"/>
            <a:r>
              <a:rPr lang="en-US" dirty="0"/>
              <a:t>Text</a:t>
            </a:r>
          </a:p>
        </p:txBody>
      </p:sp>
      <p:sp>
        <p:nvSpPr>
          <p:cNvPr id="11" name="Content Placeholder 2">
            <a:extLst>
              <a:ext uri="{FF2B5EF4-FFF2-40B4-BE49-F238E27FC236}">
                <a16:creationId xmlns:a16="http://schemas.microsoft.com/office/drawing/2014/main" id="{578D3272-120F-430D-AFB5-E93227EEEAAF}"/>
              </a:ext>
            </a:extLst>
          </p:cNvPr>
          <p:cNvSpPr>
            <a:spLocks noGrp="1"/>
          </p:cNvSpPr>
          <p:nvPr>
            <p:ph idx="11" hasCustomPrompt="1"/>
          </p:nvPr>
        </p:nvSpPr>
        <p:spPr>
          <a:xfrm>
            <a:off x="609601" y="2311401"/>
            <a:ext cx="3578253" cy="3844704"/>
          </a:xfrm>
        </p:spPr>
        <p:txBody>
          <a:bodyPr numCol="1"/>
          <a:lstStyle>
            <a:lvl1pPr marL="0" indent="0">
              <a:buNone/>
              <a:defRPr sz="1399">
                <a:solidFill>
                  <a:schemeClr val="bg1"/>
                </a:solidFill>
              </a:defRPr>
            </a:lvl1pPr>
            <a:lvl2pPr marL="356438" indent="0">
              <a:buNone/>
              <a:defRPr sz="1799">
                <a:solidFill>
                  <a:schemeClr val="bg1"/>
                </a:solidFill>
              </a:defRPr>
            </a:lvl2pPr>
            <a:lvl3pPr marL="712875" indent="0">
              <a:buNone/>
              <a:defRPr sz="1599">
                <a:solidFill>
                  <a:schemeClr val="bg1"/>
                </a:solidFill>
              </a:defRPr>
            </a:lvl3pPr>
            <a:lvl4pPr marL="1069313" indent="0">
              <a:buNone/>
              <a:defRPr sz="1399">
                <a:solidFill>
                  <a:schemeClr val="bg1"/>
                </a:solidFill>
              </a:defRPr>
            </a:lvl4pPr>
            <a:lvl5pPr marL="1425751" indent="0">
              <a:buNone/>
              <a:defRPr sz="1199">
                <a:solidFill>
                  <a:schemeClr val="bg1"/>
                </a:solidFill>
              </a:defRPr>
            </a:lvl5pPr>
          </a:lstStyle>
          <a:p>
            <a:pPr lvl="0"/>
            <a:r>
              <a:rPr lang="en-US" dirty="0"/>
              <a:t>Text</a:t>
            </a:r>
          </a:p>
        </p:txBody>
      </p:sp>
      <p:sp>
        <p:nvSpPr>
          <p:cNvPr id="12" name="Content Placeholder 2">
            <a:extLst>
              <a:ext uri="{FF2B5EF4-FFF2-40B4-BE49-F238E27FC236}">
                <a16:creationId xmlns:a16="http://schemas.microsoft.com/office/drawing/2014/main" id="{0C7BD71A-882B-40FB-A05F-48ECC69FF73D}"/>
              </a:ext>
            </a:extLst>
          </p:cNvPr>
          <p:cNvSpPr>
            <a:spLocks noGrp="1"/>
          </p:cNvSpPr>
          <p:nvPr>
            <p:ph idx="12" hasCustomPrompt="1"/>
          </p:nvPr>
        </p:nvSpPr>
        <p:spPr>
          <a:xfrm>
            <a:off x="4327190" y="2311402"/>
            <a:ext cx="3578253" cy="1254759"/>
          </a:xfrm>
        </p:spPr>
        <p:txBody>
          <a:bodyPr numCol="1"/>
          <a:lstStyle>
            <a:lvl1pPr marL="0" indent="0">
              <a:buNone/>
              <a:defRPr sz="1399">
                <a:solidFill>
                  <a:schemeClr val="bg1"/>
                </a:solidFill>
              </a:defRPr>
            </a:lvl1pPr>
            <a:lvl2pPr marL="356438" indent="0">
              <a:buNone/>
              <a:defRPr sz="1799">
                <a:solidFill>
                  <a:schemeClr val="bg1"/>
                </a:solidFill>
              </a:defRPr>
            </a:lvl2pPr>
            <a:lvl3pPr marL="712875" indent="0">
              <a:buNone/>
              <a:defRPr sz="1599">
                <a:solidFill>
                  <a:schemeClr val="bg1"/>
                </a:solidFill>
              </a:defRPr>
            </a:lvl3pPr>
            <a:lvl4pPr marL="1069313" indent="0">
              <a:buNone/>
              <a:defRPr sz="1399">
                <a:solidFill>
                  <a:schemeClr val="bg1"/>
                </a:solidFill>
              </a:defRPr>
            </a:lvl4pPr>
            <a:lvl5pPr marL="1425751" indent="0">
              <a:buNone/>
              <a:defRPr sz="1199">
                <a:solidFill>
                  <a:schemeClr val="bg1"/>
                </a:solidFill>
              </a:defRPr>
            </a:lvl5pPr>
          </a:lstStyle>
          <a:p>
            <a:pPr lvl="0"/>
            <a:r>
              <a:rPr lang="en-US" dirty="0"/>
              <a:t>Text</a:t>
            </a:r>
          </a:p>
        </p:txBody>
      </p:sp>
      <p:sp>
        <p:nvSpPr>
          <p:cNvPr id="14" name="Content Placeholder 2">
            <a:extLst>
              <a:ext uri="{FF2B5EF4-FFF2-40B4-BE49-F238E27FC236}">
                <a16:creationId xmlns:a16="http://schemas.microsoft.com/office/drawing/2014/main" id="{D87D58C8-1517-42AA-8B2A-E449A3F6F028}"/>
              </a:ext>
            </a:extLst>
          </p:cNvPr>
          <p:cNvSpPr>
            <a:spLocks noGrp="1"/>
          </p:cNvSpPr>
          <p:nvPr>
            <p:ph idx="13" hasCustomPrompt="1"/>
          </p:nvPr>
        </p:nvSpPr>
        <p:spPr>
          <a:xfrm>
            <a:off x="4327190" y="4236721"/>
            <a:ext cx="3578253" cy="1944160"/>
          </a:xfrm>
        </p:spPr>
        <p:txBody>
          <a:bodyPr numCol="1"/>
          <a:lstStyle>
            <a:lvl1pPr marL="0" indent="0">
              <a:buNone/>
              <a:defRPr sz="1799">
                <a:solidFill>
                  <a:schemeClr val="bg1"/>
                </a:solidFill>
                <a:latin typeface="Georgia" panose="02040502050405020303" pitchFamily="18" charset="0"/>
              </a:defRPr>
            </a:lvl1pPr>
            <a:lvl2pPr marL="356438" indent="0">
              <a:buNone/>
              <a:defRPr sz="1799">
                <a:solidFill>
                  <a:schemeClr val="bg1"/>
                </a:solidFill>
              </a:defRPr>
            </a:lvl2pPr>
            <a:lvl3pPr marL="712875" indent="0">
              <a:buNone/>
              <a:defRPr sz="1599">
                <a:solidFill>
                  <a:schemeClr val="bg1"/>
                </a:solidFill>
              </a:defRPr>
            </a:lvl3pPr>
            <a:lvl4pPr marL="1069313" indent="0">
              <a:buNone/>
              <a:defRPr sz="1399">
                <a:solidFill>
                  <a:schemeClr val="bg1"/>
                </a:solidFill>
              </a:defRPr>
            </a:lvl4pPr>
            <a:lvl5pPr marL="1425751" indent="0">
              <a:buNone/>
              <a:defRPr sz="1199">
                <a:solidFill>
                  <a:schemeClr val="bg1"/>
                </a:solidFill>
              </a:defRPr>
            </a:lvl5pPr>
          </a:lstStyle>
          <a:p>
            <a:pPr lvl="0"/>
            <a:r>
              <a:rPr lang="en-US" dirty="0"/>
              <a:t>Quote</a:t>
            </a:r>
          </a:p>
        </p:txBody>
      </p:sp>
      <p:sp>
        <p:nvSpPr>
          <p:cNvPr id="23" name="Line 10">
            <a:extLst>
              <a:ext uri="{FF2B5EF4-FFF2-40B4-BE49-F238E27FC236}">
                <a16:creationId xmlns:a16="http://schemas.microsoft.com/office/drawing/2014/main" id="{E820DC59-E206-4DC0-9012-584F8EBAF730}"/>
              </a:ext>
            </a:extLst>
          </p:cNvPr>
          <p:cNvSpPr>
            <a:spLocks noChangeShapeType="1"/>
          </p:cNvSpPr>
          <p:nvPr userDrawn="1"/>
        </p:nvSpPr>
        <p:spPr bwMode="auto">
          <a:xfrm>
            <a:off x="609601" y="907750"/>
            <a:ext cx="7719833" cy="0"/>
          </a:xfrm>
          <a:prstGeom prst="line">
            <a:avLst/>
          </a:prstGeom>
          <a:noFill/>
          <a:ln w="19050">
            <a:solidFill>
              <a:schemeClr val="tx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799" noProof="0" dirty="0">
              <a:solidFill>
                <a:schemeClr val="bg1"/>
              </a:solidFill>
            </a:endParaRPr>
          </a:p>
        </p:txBody>
      </p:sp>
    </p:spTree>
    <p:extLst>
      <p:ext uri="{BB962C8B-B14F-4D97-AF65-F5344CB8AC3E}">
        <p14:creationId xmlns:p14="http://schemas.microsoft.com/office/powerpoint/2010/main" val="362180903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1_Standard slide">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380593A0-4211-460E-B6CF-FE2D9CE6D9CB}"/>
              </a:ext>
            </a:extLst>
          </p:cNvPr>
          <p:cNvSpPr>
            <a:spLocks noGrp="1"/>
          </p:cNvSpPr>
          <p:nvPr>
            <p:ph type="pic" sz="quarter" idx="10"/>
          </p:nvPr>
        </p:nvSpPr>
        <p:spPr>
          <a:xfrm>
            <a:off x="0" y="1"/>
            <a:ext cx="2383219" cy="6857999"/>
          </a:xfrm>
        </p:spPr>
        <p:txBody>
          <a:bodyPr/>
          <a:lstStyle/>
          <a:p>
            <a:endParaRPr lang="en-IN"/>
          </a:p>
        </p:txBody>
      </p:sp>
      <p:sp>
        <p:nvSpPr>
          <p:cNvPr id="2" name="Title 1"/>
          <p:cNvSpPr>
            <a:spLocks noGrp="1"/>
          </p:cNvSpPr>
          <p:nvPr>
            <p:ph type="title"/>
          </p:nvPr>
        </p:nvSpPr>
        <p:spPr>
          <a:xfrm>
            <a:off x="2693891" y="294200"/>
            <a:ext cx="8887371" cy="590400"/>
          </a:xfrm>
        </p:spPr>
        <p:txBody>
          <a:bodyPr/>
          <a:lstStyle>
            <a:lvl1pPr>
              <a:defRPr sz="2399">
                <a:solidFill>
                  <a:schemeClr val="bg1"/>
                </a:solidFill>
              </a:defRPr>
            </a:lvl1pPr>
          </a:lstStyle>
          <a:p>
            <a:r>
              <a:rPr lang="en-US" dirty="0"/>
              <a:t>Click to edit Master title style</a:t>
            </a:r>
            <a:endParaRPr lang="en-GB" dirty="0"/>
          </a:p>
        </p:txBody>
      </p:sp>
      <p:sp>
        <p:nvSpPr>
          <p:cNvPr id="3" name="Content Placeholder 2"/>
          <p:cNvSpPr>
            <a:spLocks noGrp="1"/>
          </p:cNvSpPr>
          <p:nvPr>
            <p:ph idx="1" hasCustomPrompt="1"/>
          </p:nvPr>
        </p:nvSpPr>
        <p:spPr>
          <a:xfrm>
            <a:off x="2693890" y="1137921"/>
            <a:ext cx="2741454" cy="5018184"/>
          </a:xfrm>
        </p:spPr>
        <p:txBody>
          <a:bodyPr/>
          <a:lstStyle>
            <a:lvl1pPr marL="0" indent="0">
              <a:buNone/>
              <a:defRPr sz="1799">
                <a:solidFill>
                  <a:schemeClr val="bg1"/>
                </a:solidFill>
              </a:defRPr>
            </a:lvl1pPr>
            <a:lvl2pPr marL="356438" indent="0">
              <a:buNone/>
              <a:defRPr sz="1799">
                <a:solidFill>
                  <a:schemeClr val="bg1"/>
                </a:solidFill>
              </a:defRPr>
            </a:lvl2pPr>
            <a:lvl3pPr marL="712875" indent="0">
              <a:buNone/>
              <a:defRPr sz="1599">
                <a:solidFill>
                  <a:schemeClr val="bg1"/>
                </a:solidFill>
              </a:defRPr>
            </a:lvl3pPr>
            <a:lvl4pPr marL="1069313" indent="0">
              <a:buNone/>
              <a:defRPr sz="1399">
                <a:solidFill>
                  <a:schemeClr val="bg1"/>
                </a:solidFill>
              </a:defRPr>
            </a:lvl4pPr>
            <a:lvl5pPr marL="1425751" indent="0">
              <a:buNone/>
              <a:defRPr sz="1199">
                <a:solidFill>
                  <a:schemeClr val="bg1"/>
                </a:solidFill>
              </a:defRPr>
            </a:lvl5pPr>
          </a:lstStyle>
          <a:p>
            <a:pPr lvl="0"/>
            <a:r>
              <a:rPr lang="en-US" dirty="0"/>
              <a:t>Text</a:t>
            </a:r>
          </a:p>
        </p:txBody>
      </p:sp>
      <p:sp>
        <p:nvSpPr>
          <p:cNvPr id="11" name="Content Placeholder 2">
            <a:extLst>
              <a:ext uri="{FF2B5EF4-FFF2-40B4-BE49-F238E27FC236}">
                <a16:creationId xmlns:a16="http://schemas.microsoft.com/office/drawing/2014/main" id="{578D3272-120F-430D-AFB5-E93227EEEAAF}"/>
              </a:ext>
            </a:extLst>
          </p:cNvPr>
          <p:cNvSpPr>
            <a:spLocks noGrp="1"/>
          </p:cNvSpPr>
          <p:nvPr>
            <p:ph idx="11" hasCustomPrompt="1"/>
          </p:nvPr>
        </p:nvSpPr>
        <p:spPr>
          <a:xfrm>
            <a:off x="5724102" y="1137921"/>
            <a:ext cx="2802382" cy="5018184"/>
          </a:xfrm>
        </p:spPr>
        <p:txBody>
          <a:bodyPr numCol="1"/>
          <a:lstStyle>
            <a:lvl1pPr marL="0" indent="0">
              <a:buNone/>
              <a:defRPr sz="1399">
                <a:solidFill>
                  <a:schemeClr val="bg1"/>
                </a:solidFill>
              </a:defRPr>
            </a:lvl1pPr>
            <a:lvl2pPr marL="356438" indent="0">
              <a:buNone/>
              <a:defRPr sz="1799">
                <a:solidFill>
                  <a:schemeClr val="bg1"/>
                </a:solidFill>
              </a:defRPr>
            </a:lvl2pPr>
            <a:lvl3pPr marL="712875" indent="0">
              <a:buNone/>
              <a:defRPr sz="1599">
                <a:solidFill>
                  <a:schemeClr val="bg1"/>
                </a:solidFill>
              </a:defRPr>
            </a:lvl3pPr>
            <a:lvl4pPr marL="1069313" indent="0">
              <a:buNone/>
              <a:defRPr sz="1399">
                <a:solidFill>
                  <a:schemeClr val="bg1"/>
                </a:solidFill>
              </a:defRPr>
            </a:lvl4pPr>
            <a:lvl5pPr marL="1425751" indent="0">
              <a:buNone/>
              <a:defRPr sz="1199">
                <a:solidFill>
                  <a:schemeClr val="bg1"/>
                </a:solidFill>
              </a:defRPr>
            </a:lvl5pPr>
          </a:lstStyle>
          <a:p>
            <a:pPr lvl="0"/>
            <a:r>
              <a:rPr lang="en-US" dirty="0"/>
              <a:t>Text</a:t>
            </a:r>
          </a:p>
        </p:txBody>
      </p:sp>
      <p:sp>
        <p:nvSpPr>
          <p:cNvPr id="23" name="Content Placeholder 2">
            <a:extLst>
              <a:ext uri="{FF2B5EF4-FFF2-40B4-BE49-F238E27FC236}">
                <a16:creationId xmlns:a16="http://schemas.microsoft.com/office/drawing/2014/main" id="{6FF4A6F8-D9C6-4FEE-9324-5200D308BB1F}"/>
              </a:ext>
            </a:extLst>
          </p:cNvPr>
          <p:cNvSpPr>
            <a:spLocks noGrp="1"/>
          </p:cNvSpPr>
          <p:nvPr userDrawn="1">
            <p:ph idx="12" hasCustomPrompt="1"/>
          </p:nvPr>
        </p:nvSpPr>
        <p:spPr>
          <a:xfrm>
            <a:off x="8815241" y="1137922"/>
            <a:ext cx="2767159" cy="2796151"/>
          </a:xfrm>
        </p:spPr>
        <p:txBody>
          <a:bodyPr numCol="1"/>
          <a:lstStyle>
            <a:lvl1pPr marL="0" indent="0">
              <a:buNone/>
              <a:defRPr sz="1399">
                <a:solidFill>
                  <a:schemeClr val="bg1"/>
                </a:solidFill>
              </a:defRPr>
            </a:lvl1pPr>
            <a:lvl2pPr marL="356438" indent="0">
              <a:buNone/>
              <a:defRPr sz="1799">
                <a:solidFill>
                  <a:schemeClr val="bg1"/>
                </a:solidFill>
              </a:defRPr>
            </a:lvl2pPr>
            <a:lvl3pPr marL="712875" indent="0">
              <a:buNone/>
              <a:defRPr sz="1599">
                <a:solidFill>
                  <a:schemeClr val="bg1"/>
                </a:solidFill>
              </a:defRPr>
            </a:lvl3pPr>
            <a:lvl4pPr marL="1069313" indent="0">
              <a:buNone/>
              <a:defRPr sz="1399">
                <a:solidFill>
                  <a:schemeClr val="bg1"/>
                </a:solidFill>
              </a:defRPr>
            </a:lvl4pPr>
            <a:lvl5pPr marL="1425751" indent="0">
              <a:buNone/>
              <a:defRPr sz="1199">
                <a:solidFill>
                  <a:schemeClr val="bg1"/>
                </a:solidFill>
              </a:defRPr>
            </a:lvl5pPr>
          </a:lstStyle>
          <a:p>
            <a:pPr lvl="0"/>
            <a:r>
              <a:rPr lang="en-US" dirty="0"/>
              <a:t>Text</a:t>
            </a:r>
          </a:p>
        </p:txBody>
      </p:sp>
      <p:sp>
        <p:nvSpPr>
          <p:cNvPr id="19" name="Line 10">
            <a:extLst>
              <a:ext uri="{FF2B5EF4-FFF2-40B4-BE49-F238E27FC236}">
                <a16:creationId xmlns:a16="http://schemas.microsoft.com/office/drawing/2014/main" id="{B63A7CBA-3151-452E-BD2F-D3E65CE1595F}"/>
              </a:ext>
            </a:extLst>
          </p:cNvPr>
          <p:cNvSpPr>
            <a:spLocks noChangeShapeType="1"/>
          </p:cNvSpPr>
          <p:nvPr userDrawn="1"/>
        </p:nvSpPr>
        <p:spPr bwMode="auto">
          <a:xfrm>
            <a:off x="2693891" y="907750"/>
            <a:ext cx="8887371" cy="0"/>
          </a:xfrm>
          <a:prstGeom prst="line">
            <a:avLst/>
          </a:prstGeom>
          <a:noFill/>
          <a:ln w="19050">
            <a:solidFill>
              <a:schemeClr val="tx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799" noProof="0" dirty="0">
              <a:solidFill>
                <a:schemeClr val="bg1"/>
              </a:solidFill>
            </a:endParaRPr>
          </a:p>
        </p:txBody>
      </p:sp>
    </p:spTree>
    <p:extLst>
      <p:ext uri="{BB962C8B-B14F-4D97-AF65-F5344CB8AC3E}">
        <p14:creationId xmlns:p14="http://schemas.microsoft.com/office/powerpoint/2010/main" val="131706767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 preserve="1">
  <p:cSld name="Standard slide_no bullets">
    <p:spTree>
      <p:nvGrpSpPr>
        <p:cNvPr id="1" name=""/>
        <p:cNvGrpSpPr/>
        <p:nvPr/>
      </p:nvGrpSpPr>
      <p:grpSpPr>
        <a:xfrm>
          <a:off x="0" y="0"/>
          <a:ext cx="0" cy="0"/>
          <a:chOff x="0" y="0"/>
          <a:chExt cx="0" cy="0"/>
        </a:xfrm>
      </p:grpSpPr>
      <p:sp>
        <p:nvSpPr>
          <p:cNvPr id="2" name="Title 1"/>
          <p:cNvSpPr>
            <a:spLocks noGrp="1"/>
          </p:cNvSpPr>
          <p:nvPr>
            <p:ph type="title"/>
          </p:nvPr>
        </p:nvSpPr>
        <p:spPr>
          <a:xfrm>
            <a:off x="609601" y="294200"/>
            <a:ext cx="10972800" cy="590400"/>
          </a:xfrm>
        </p:spPr>
        <p:txBody>
          <a:bodyPr/>
          <a:lstStyle>
            <a:lvl1pPr>
              <a:defRPr>
                <a:solidFill>
                  <a:schemeClr val="bg1"/>
                </a:solidFill>
              </a:defRPr>
            </a:lvl1pPr>
          </a:lstStyle>
          <a:p>
            <a:r>
              <a:rPr lang="en-US"/>
              <a:t>Click to edit Master title style</a:t>
            </a:r>
            <a:endParaRPr lang="en-GB" dirty="0"/>
          </a:p>
        </p:txBody>
      </p:sp>
      <p:sp>
        <p:nvSpPr>
          <p:cNvPr id="3" name="Content Placeholder 2"/>
          <p:cNvSpPr>
            <a:spLocks noGrp="1"/>
          </p:cNvSpPr>
          <p:nvPr>
            <p:ph idx="1"/>
          </p:nvPr>
        </p:nvSpPr>
        <p:spPr>
          <a:xfrm>
            <a:off x="609601" y="1137920"/>
            <a:ext cx="8234455" cy="4834800"/>
          </a:xfrm>
        </p:spPr>
        <p:txBody>
          <a:bodyPr/>
          <a:lstStyle>
            <a:lvl1pPr marL="0" indent="0">
              <a:spcBef>
                <a:spcPts val="0"/>
              </a:spcBef>
              <a:buNone/>
              <a:defRPr>
                <a:solidFill>
                  <a:schemeClr val="bg1"/>
                </a:solidFill>
              </a:defRPr>
            </a:lvl1pPr>
            <a:lvl2pPr marL="0" indent="0">
              <a:spcBef>
                <a:spcPts val="0"/>
              </a:spcBef>
              <a:buNone/>
              <a:defRPr sz="1799">
                <a:solidFill>
                  <a:schemeClr val="bg1"/>
                </a:solidFill>
              </a:defRPr>
            </a:lvl2pPr>
            <a:lvl3pPr marL="0" indent="0">
              <a:spcBef>
                <a:spcPts val="0"/>
              </a:spcBef>
              <a:buNone/>
              <a:defRPr sz="1599">
                <a:solidFill>
                  <a:schemeClr val="bg1"/>
                </a:solidFill>
              </a:defRPr>
            </a:lvl3pPr>
            <a:lvl4pPr marL="0" indent="0">
              <a:spcBef>
                <a:spcPts val="0"/>
              </a:spcBef>
              <a:buNone/>
              <a:defRPr sz="1399">
                <a:solidFill>
                  <a:schemeClr val="bg1"/>
                </a:solidFill>
              </a:defRPr>
            </a:lvl4pPr>
            <a:lvl5pPr marL="0" indent="0">
              <a:spcBef>
                <a:spcPts val="0"/>
              </a:spcBef>
              <a:buNone/>
              <a:defRPr sz="1199">
                <a:solidFill>
                  <a:schemeClr val="bg1"/>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9" name="Line 10">
            <a:extLst>
              <a:ext uri="{FF2B5EF4-FFF2-40B4-BE49-F238E27FC236}">
                <a16:creationId xmlns:a16="http://schemas.microsoft.com/office/drawing/2014/main" id="{CF130104-FAF2-4309-9701-573F37743137}"/>
              </a:ext>
            </a:extLst>
          </p:cNvPr>
          <p:cNvSpPr>
            <a:spLocks noChangeShapeType="1"/>
          </p:cNvSpPr>
          <p:nvPr userDrawn="1"/>
        </p:nvSpPr>
        <p:spPr bwMode="auto">
          <a:xfrm>
            <a:off x="609601" y="907750"/>
            <a:ext cx="10974284" cy="0"/>
          </a:xfrm>
          <a:prstGeom prst="line">
            <a:avLst/>
          </a:prstGeom>
          <a:noFill/>
          <a:ln w="19050">
            <a:solidFill>
              <a:schemeClr val="tx2"/>
            </a:solidFill>
            <a:round/>
            <a:headEnd/>
            <a:tailEnd/>
          </a:ln>
          <a:effectLst/>
        </p:spPr>
        <p:txBody>
          <a:bodyPr wrap="none"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799" noProof="0" dirty="0">
              <a:solidFill>
                <a:schemeClr val="bg1"/>
              </a:solidFill>
            </a:endParaRPr>
          </a:p>
        </p:txBody>
      </p:sp>
    </p:spTree>
    <p:extLst>
      <p:ext uri="{BB962C8B-B14F-4D97-AF65-F5344CB8AC3E}">
        <p14:creationId xmlns:p14="http://schemas.microsoft.com/office/powerpoint/2010/main" val="2143573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3870F-7F38-21FA-9CCD-01A38DC11E64}"/>
              </a:ext>
            </a:extLst>
          </p:cNvPr>
          <p:cNvSpPr txBox="1">
            <a:spLocks noGrp="1"/>
          </p:cNvSpPr>
          <p:nvPr>
            <p:ph type="title"/>
          </p:nvPr>
        </p:nvSpPr>
        <p:spPr>
          <a:xfrm>
            <a:off x="831847" y="1709735"/>
            <a:ext cx="10515600" cy="2852735"/>
          </a:xfrm>
        </p:spPr>
        <p:txBody>
          <a:bodyPr anchor="b"/>
          <a:lstStyle>
            <a:lvl1pPr>
              <a:defRPr sz="6000"/>
            </a:lvl1pPr>
          </a:lstStyle>
          <a:p>
            <a:pPr lvl="0"/>
            <a:r>
              <a:rPr lang="en-US"/>
              <a:t>Click to edit Master title style</a:t>
            </a:r>
          </a:p>
        </p:txBody>
      </p:sp>
      <p:sp>
        <p:nvSpPr>
          <p:cNvPr id="3" name="Text Placeholder 2">
            <a:extLst>
              <a:ext uri="{FF2B5EF4-FFF2-40B4-BE49-F238E27FC236}">
                <a16:creationId xmlns:a16="http://schemas.microsoft.com/office/drawing/2014/main" id="{73FA294A-DD27-E4DE-B6B0-DD8D963586FA}"/>
              </a:ext>
            </a:extLst>
          </p:cNvPr>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en-US"/>
              <a:t>Click to edit Master text styles</a:t>
            </a:r>
          </a:p>
        </p:txBody>
      </p:sp>
      <p:sp>
        <p:nvSpPr>
          <p:cNvPr id="4" name="Date Placeholder 3">
            <a:extLst>
              <a:ext uri="{FF2B5EF4-FFF2-40B4-BE49-F238E27FC236}">
                <a16:creationId xmlns:a16="http://schemas.microsoft.com/office/drawing/2014/main" id="{C5CADD0C-013E-6F83-63B8-AF830C7B8DEA}"/>
              </a:ext>
            </a:extLst>
          </p:cNvPr>
          <p:cNvSpPr txBox="1">
            <a:spLocks noGrp="1"/>
          </p:cNvSpPr>
          <p:nvPr>
            <p:ph type="dt" sz="half" idx="7"/>
          </p:nvPr>
        </p:nvSpPr>
        <p:spPr/>
        <p:txBody>
          <a:bodyPr/>
          <a:lstStyle>
            <a:lvl1pPr>
              <a:defRPr/>
            </a:lvl1pPr>
          </a:lstStyle>
          <a:p>
            <a:pPr lvl="0"/>
            <a:fld id="{2545746B-70A6-4AE2-A552-45254929B841}" type="datetime1">
              <a:rPr lang="en-US"/>
              <a:pPr lvl="0"/>
              <a:t>11/19/2024</a:t>
            </a:fld>
            <a:endParaRPr lang="en-US"/>
          </a:p>
        </p:txBody>
      </p:sp>
      <p:sp>
        <p:nvSpPr>
          <p:cNvPr id="5" name="Footer Placeholder 4">
            <a:extLst>
              <a:ext uri="{FF2B5EF4-FFF2-40B4-BE49-F238E27FC236}">
                <a16:creationId xmlns:a16="http://schemas.microsoft.com/office/drawing/2014/main" id="{61A2CC81-D480-6A16-914F-F24B39CCDB37}"/>
              </a:ext>
            </a:extLst>
          </p:cNvPr>
          <p:cNvSpPr txBox="1">
            <a:spLocks noGrp="1"/>
          </p:cNvSpPr>
          <p:nvPr>
            <p:ph type="ftr" sz="quarter" idx="9"/>
          </p:nvPr>
        </p:nvSpPr>
        <p:spPr/>
        <p:txBody>
          <a:bodyPr/>
          <a:lstStyle>
            <a:lvl1pPr>
              <a:defRPr/>
            </a:lvl1pPr>
          </a:lstStyle>
          <a:p>
            <a:pPr lvl="0"/>
            <a:endParaRPr lang="en-US"/>
          </a:p>
        </p:txBody>
      </p:sp>
      <p:sp>
        <p:nvSpPr>
          <p:cNvPr id="6" name="Slide Number Placeholder 5">
            <a:extLst>
              <a:ext uri="{FF2B5EF4-FFF2-40B4-BE49-F238E27FC236}">
                <a16:creationId xmlns:a16="http://schemas.microsoft.com/office/drawing/2014/main" id="{966CDC50-A3E9-9545-A0FA-7F18DF2AC42F}"/>
              </a:ext>
            </a:extLst>
          </p:cNvPr>
          <p:cNvSpPr txBox="1">
            <a:spLocks noGrp="1"/>
          </p:cNvSpPr>
          <p:nvPr>
            <p:ph type="sldNum" sz="quarter" idx="8"/>
          </p:nvPr>
        </p:nvSpPr>
        <p:spPr/>
        <p:txBody>
          <a:bodyPr/>
          <a:lstStyle>
            <a:lvl1pPr>
              <a:defRPr/>
            </a:lvl1pPr>
          </a:lstStyle>
          <a:p>
            <a:pPr lvl="0"/>
            <a:fld id="{7634CB29-4717-4780-9228-F91B088B8C44}" type="slidenum">
              <a:t>‹#›</a:t>
            </a:fld>
            <a:endParaRPr lang="en-US"/>
          </a:p>
        </p:txBody>
      </p:sp>
    </p:spTree>
    <p:extLst>
      <p:ext uri="{BB962C8B-B14F-4D97-AF65-F5344CB8AC3E}">
        <p14:creationId xmlns:p14="http://schemas.microsoft.com/office/powerpoint/2010/main" val="1148130854"/>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preserve="1" userDrawn="1">
  <p:cSld name="Final legal text">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F4223874-3AD1-4756-B25E-8234DD3717B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174" y="0"/>
            <a:ext cx="12185653" cy="6858000"/>
          </a:xfrm>
          <a:prstGeom prst="rect">
            <a:avLst/>
          </a:prstGeom>
        </p:spPr>
      </p:pic>
    </p:spTree>
    <p:extLst>
      <p:ext uri="{BB962C8B-B14F-4D97-AF65-F5344CB8AC3E}">
        <p14:creationId xmlns:p14="http://schemas.microsoft.com/office/powerpoint/2010/main" val="363375543"/>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userDrawn="1">
  <p:cSld name="3_Cover alternate">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9306FE6B-2888-42EC-9409-22E0C44C3EFB}"/>
              </a:ext>
            </a:extLst>
          </p:cNvPr>
          <p:cNvSpPr>
            <a:spLocks noGrp="1"/>
          </p:cNvSpPr>
          <p:nvPr>
            <p:ph type="ctrTitle" hasCustomPrompt="1"/>
          </p:nvPr>
        </p:nvSpPr>
        <p:spPr>
          <a:xfrm>
            <a:off x="793246" y="1873223"/>
            <a:ext cx="5419932" cy="860400"/>
          </a:xfrm>
        </p:spPr>
        <p:txBody>
          <a:bodyPr/>
          <a:lstStyle>
            <a:lvl1pPr>
              <a:defRPr sz="2999" b="0">
                <a:solidFill>
                  <a:srgbClr val="404040"/>
                </a:solidFill>
                <a:latin typeface="EYInterstate Light" panose="02000506000000020004" pitchFamily="2" charset="0"/>
                <a:cs typeface="Arial" pitchFamily="34" charset="0"/>
              </a:defRPr>
            </a:lvl1pPr>
          </a:lstStyle>
          <a:p>
            <a:r>
              <a:rPr lang="en-GB" dirty="0"/>
              <a:t>Title (EY Interstate Light 30 point)</a:t>
            </a:r>
          </a:p>
        </p:txBody>
      </p:sp>
      <p:sp>
        <p:nvSpPr>
          <p:cNvPr id="10" name="Subtitle 2">
            <a:extLst>
              <a:ext uri="{FF2B5EF4-FFF2-40B4-BE49-F238E27FC236}">
                <a16:creationId xmlns:a16="http://schemas.microsoft.com/office/drawing/2014/main" id="{62FC3DF6-2861-4293-9E33-F3E405EF9FAB}"/>
              </a:ext>
            </a:extLst>
          </p:cNvPr>
          <p:cNvSpPr>
            <a:spLocks noGrp="1"/>
          </p:cNvSpPr>
          <p:nvPr>
            <p:ph type="subTitle" idx="1" hasCustomPrompt="1"/>
          </p:nvPr>
        </p:nvSpPr>
        <p:spPr>
          <a:xfrm>
            <a:off x="793247" y="2819492"/>
            <a:ext cx="5419932" cy="391225"/>
          </a:xfrm>
        </p:spPr>
        <p:txBody>
          <a:bodyPr/>
          <a:lstStyle>
            <a:lvl1pPr marL="0" marR="0" indent="0" algn="l" defTabSz="913943" rtl="0" eaLnBrk="1" fontAlgn="auto" latinLnBrk="0" hangingPunct="1">
              <a:lnSpc>
                <a:spcPct val="100000"/>
              </a:lnSpc>
              <a:spcBef>
                <a:spcPct val="20000"/>
              </a:spcBef>
              <a:spcAft>
                <a:spcPts val="1199"/>
              </a:spcAft>
              <a:buClr>
                <a:schemeClr val="accent2"/>
              </a:buClr>
              <a:buSzPct val="70000"/>
              <a:buFont typeface="Arial" pitchFamily="34" charset="0"/>
              <a:buNone/>
              <a:tabLst/>
              <a:defRPr sz="1599" b="0">
                <a:solidFill>
                  <a:srgbClr val="404040"/>
                </a:solidFill>
                <a:latin typeface="EYInterstate Regular" panose="02000503020000020004" pitchFamily="2" charset="0"/>
                <a:cs typeface="Arial" pitchFamily="34" charset="0"/>
              </a:defRPr>
            </a:lvl1pPr>
            <a:lvl2pPr marL="0" indent="0" algn="l">
              <a:buNone/>
              <a:defRPr sz="1599">
                <a:solidFill>
                  <a:srgbClr val="404040"/>
                </a:solidFill>
              </a:defRPr>
            </a:lvl2pPr>
            <a:lvl3pPr marL="913943" indent="0" algn="ctr">
              <a:buNone/>
              <a:defRPr>
                <a:solidFill>
                  <a:schemeClr val="tx1">
                    <a:tint val="75000"/>
                  </a:schemeClr>
                </a:solidFill>
              </a:defRPr>
            </a:lvl3pPr>
            <a:lvl4pPr marL="1370914" indent="0" algn="ctr">
              <a:buNone/>
              <a:defRPr>
                <a:solidFill>
                  <a:schemeClr val="tx1">
                    <a:tint val="75000"/>
                  </a:schemeClr>
                </a:solidFill>
              </a:defRPr>
            </a:lvl4pPr>
            <a:lvl5pPr marL="1827886" indent="0" algn="ctr">
              <a:buNone/>
              <a:defRPr>
                <a:solidFill>
                  <a:schemeClr val="tx1">
                    <a:tint val="75000"/>
                  </a:schemeClr>
                </a:solidFill>
              </a:defRPr>
            </a:lvl5pPr>
            <a:lvl6pPr marL="2284857" indent="0" algn="ctr">
              <a:buNone/>
              <a:defRPr>
                <a:solidFill>
                  <a:schemeClr val="tx1">
                    <a:tint val="75000"/>
                  </a:schemeClr>
                </a:solidFill>
              </a:defRPr>
            </a:lvl6pPr>
            <a:lvl7pPr marL="2741828" indent="0" algn="ctr">
              <a:buNone/>
              <a:defRPr>
                <a:solidFill>
                  <a:schemeClr val="tx1">
                    <a:tint val="75000"/>
                  </a:schemeClr>
                </a:solidFill>
              </a:defRPr>
            </a:lvl7pPr>
            <a:lvl8pPr marL="3198800" indent="0" algn="ctr">
              <a:buNone/>
              <a:defRPr>
                <a:solidFill>
                  <a:schemeClr val="tx1">
                    <a:tint val="75000"/>
                  </a:schemeClr>
                </a:solidFill>
              </a:defRPr>
            </a:lvl8pPr>
            <a:lvl9pPr marL="3655771" indent="0" algn="ctr">
              <a:buNone/>
              <a:defRPr>
                <a:solidFill>
                  <a:schemeClr val="tx1">
                    <a:tint val="75000"/>
                  </a:schemeClr>
                </a:solidFill>
              </a:defRPr>
            </a:lvl9pPr>
          </a:lstStyle>
          <a:p>
            <a:r>
              <a:rPr lang="en-GB" sz="1599" dirty="0"/>
              <a:t>Subtitle (EY Interstate 16 point)</a:t>
            </a:r>
          </a:p>
          <a:p>
            <a:pPr marL="0" marR="0" lvl="0" indent="0" algn="l" defTabSz="913943" rtl="0" eaLnBrk="1" fontAlgn="auto" latinLnBrk="0" hangingPunct="1">
              <a:lnSpc>
                <a:spcPct val="100000"/>
              </a:lnSpc>
              <a:spcBef>
                <a:spcPct val="20000"/>
              </a:spcBef>
              <a:spcAft>
                <a:spcPts val="1199"/>
              </a:spcAft>
              <a:buClr>
                <a:schemeClr val="accent2"/>
              </a:buClr>
              <a:buSzPct val="70000"/>
              <a:buFont typeface="Arial" pitchFamily="34" charset="0"/>
              <a:buNone/>
              <a:tabLst/>
              <a:defRPr/>
            </a:pPr>
            <a:r>
              <a:rPr lang="en-IN" b="1" dirty="0"/>
              <a:t>XX Month 200X (EY Interstate bold 16 point)</a:t>
            </a:r>
          </a:p>
        </p:txBody>
      </p:sp>
    </p:spTree>
    <p:extLst>
      <p:ext uri="{BB962C8B-B14F-4D97-AF65-F5344CB8AC3E}">
        <p14:creationId xmlns:p14="http://schemas.microsoft.com/office/powerpoint/2010/main" val="519907197"/>
      </p:ext>
    </p:extLst>
  </p:cSld>
  <p:clrMapOvr>
    <a:masterClrMapping/>
  </p:clrMapOvr>
  <p:extLst>
    <p:ext uri="{DCECCB84-F9BA-43D5-87BE-67443E8EF086}">
      <p15:sldGuideLst xmlns:p15="http://schemas.microsoft.com/office/powerpoint/2012/main">
        <p15:guide id="2" pos="3842">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DA1B1-79B9-1234-5BF0-42EDEB3ED46B}"/>
              </a:ext>
            </a:extLst>
          </p:cNvPr>
          <p:cNvSpPr txBox="1">
            <a:spLocks noGrp="1"/>
          </p:cNvSpPr>
          <p:nvPr>
            <p:ph type="title"/>
          </p:nvPr>
        </p:nvSpPr>
        <p:spPr/>
        <p:txBody>
          <a:bodyPr/>
          <a:lstStyle>
            <a:lvl1pPr>
              <a:defRPr/>
            </a:lvl1pPr>
          </a:lstStyle>
          <a:p>
            <a:pPr lvl="0"/>
            <a:r>
              <a:rPr lang="en-US"/>
              <a:t>Click to edit Master title style</a:t>
            </a:r>
          </a:p>
        </p:txBody>
      </p:sp>
      <p:sp>
        <p:nvSpPr>
          <p:cNvPr id="3" name="Content Placeholder 2">
            <a:extLst>
              <a:ext uri="{FF2B5EF4-FFF2-40B4-BE49-F238E27FC236}">
                <a16:creationId xmlns:a16="http://schemas.microsoft.com/office/drawing/2014/main" id="{9535C2AB-0D8E-18E3-FE68-1161AA9C4213}"/>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561FBEE-6D70-933E-3DB4-B375164064EA}"/>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69C2548-5CC5-6C39-2401-E46567D2EC61}"/>
              </a:ext>
            </a:extLst>
          </p:cNvPr>
          <p:cNvSpPr txBox="1">
            <a:spLocks noGrp="1"/>
          </p:cNvSpPr>
          <p:nvPr>
            <p:ph type="dt" sz="half" idx="7"/>
          </p:nvPr>
        </p:nvSpPr>
        <p:spPr/>
        <p:txBody>
          <a:bodyPr/>
          <a:lstStyle>
            <a:lvl1pPr>
              <a:defRPr/>
            </a:lvl1pPr>
          </a:lstStyle>
          <a:p>
            <a:pPr lvl="0"/>
            <a:fld id="{F1B54671-5D0D-4485-A481-60E098F2A7B0}" type="datetime1">
              <a:rPr lang="en-US"/>
              <a:pPr lvl="0"/>
              <a:t>11/19/2024</a:t>
            </a:fld>
            <a:endParaRPr lang="en-US"/>
          </a:p>
        </p:txBody>
      </p:sp>
      <p:sp>
        <p:nvSpPr>
          <p:cNvPr id="6" name="Footer Placeholder 5">
            <a:extLst>
              <a:ext uri="{FF2B5EF4-FFF2-40B4-BE49-F238E27FC236}">
                <a16:creationId xmlns:a16="http://schemas.microsoft.com/office/drawing/2014/main" id="{85912DC7-89D0-DF80-54FA-CB0D88120D90}"/>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41C4D3EC-05FD-DE54-EA95-A0A889862E7E}"/>
              </a:ext>
            </a:extLst>
          </p:cNvPr>
          <p:cNvSpPr txBox="1">
            <a:spLocks noGrp="1"/>
          </p:cNvSpPr>
          <p:nvPr>
            <p:ph type="sldNum" sz="quarter" idx="8"/>
          </p:nvPr>
        </p:nvSpPr>
        <p:spPr/>
        <p:txBody>
          <a:bodyPr/>
          <a:lstStyle>
            <a:lvl1pPr>
              <a:defRPr/>
            </a:lvl1pPr>
          </a:lstStyle>
          <a:p>
            <a:pPr lvl="0"/>
            <a:fld id="{4A727D57-CC9B-4E61-BB8D-115AAF88D594}" type="slidenum">
              <a:t>‹#›</a:t>
            </a:fld>
            <a:endParaRPr lang="en-US"/>
          </a:p>
        </p:txBody>
      </p:sp>
    </p:spTree>
    <p:extLst>
      <p:ext uri="{BB962C8B-B14F-4D97-AF65-F5344CB8AC3E}">
        <p14:creationId xmlns:p14="http://schemas.microsoft.com/office/powerpoint/2010/main" val="1375824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FF80F5-A277-EB07-D876-3B3D2CB291E9}"/>
              </a:ext>
            </a:extLst>
          </p:cNvPr>
          <p:cNvSpPr txBox="1">
            <a:spLocks noGrp="1"/>
          </p:cNvSpPr>
          <p:nvPr>
            <p:ph type="title"/>
          </p:nvPr>
        </p:nvSpPr>
        <p:spPr>
          <a:xfrm>
            <a:off x="839784" y="365129"/>
            <a:ext cx="10515600" cy="1325559"/>
          </a:xfrm>
        </p:spPr>
        <p:txBody>
          <a:bodyPr/>
          <a:lstStyle>
            <a:lvl1pPr>
              <a:defRPr/>
            </a:lvl1pPr>
          </a:lstStyle>
          <a:p>
            <a:pPr lvl="0"/>
            <a:r>
              <a:rPr lang="en-US"/>
              <a:t>Click to edit Master title style</a:t>
            </a:r>
          </a:p>
        </p:txBody>
      </p:sp>
      <p:sp>
        <p:nvSpPr>
          <p:cNvPr id="3" name="Text Placeholder 2">
            <a:extLst>
              <a:ext uri="{FF2B5EF4-FFF2-40B4-BE49-F238E27FC236}">
                <a16:creationId xmlns:a16="http://schemas.microsoft.com/office/drawing/2014/main" id="{3640BBE6-CBDE-CC5D-D3E6-C52F859CBD5F}"/>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en-US"/>
              <a:t>Click to edit Master text styles</a:t>
            </a:r>
          </a:p>
        </p:txBody>
      </p:sp>
      <p:sp>
        <p:nvSpPr>
          <p:cNvPr id="4" name="Content Placeholder 3">
            <a:extLst>
              <a:ext uri="{FF2B5EF4-FFF2-40B4-BE49-F238E27FC236}">
                <a16:creationId xmlns:a16="http://schemas.microsoft.com/office/drawing/2014/main" id="{64EE4482-17C5-4330-158E-C6BC7D03A390}"/>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5FBFC1B-177E-4B62-0025-BB053F9BB3D0}"/>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en-US"/>
              <a:t>Click to edit Master text styles</a:t>
            </a:r>
          </a:p>
        </p:txBody>
      </p:sp>
      <p:sp>
        <p:nvSpPr>
          <p:cNvPr id="6" name="Content Placeholder 5">
            <a:extLst>
              <a:ext uri="{FF2B5EF4-FFF2-40B4-BE49-F238E27FC236}">
                <a16:creationId xmlns:a16="http://schemas.microsoft.com/office/drawing/2014/main" id="{5C298FA9-CD15-8380-45AE-08F3840CF087}"/>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8E6FD4A-BFD4-CAA3-5986-5B0F149D4463}"/>
              </a:ext>
            </a:extLst>
          </p:cNvPr>
          <p:cNvSpPr txBox="1">
            <a:spLocks noGrp="1"/>
          </p:cNvSpPr>
          <p:nvPr>
            <p:ph type="dt" sz="half" idx="7"/>
          </p:nvPr>
        </p:nvSpPr>
        <p:spPr/>
        <p:txBody>
          <a:bodyPr/>
          <a:lstStyle>
            <a:lvl1pPr>
              <a:defRPr/>
            </a:lvl1pPr>
          </a:lstStyle>
          <a:p>
            <a:pPr lvl="0"/>
            <a:fld id="{E336A58D-0C64-43BB-BC30-C596984F0ECB}" type="datetime1">
              <a:rPr lang="en-US"/>
              <a:pPr lvl="0"/>
              <a:t>11/19/2024</a:t>
            </a:fld>
            <a:endParaRPr lang="en-US"/>
          </a:p>
        </p:txBody>
      </p:sp>
      <p:sp>
        <p:nvSpPr>
          <p:cNvPr id="8" name="Footer Placeholder 7">
            <a:extLst>
              <a:ext uri="{FF2B5EF4-FFF2-40B4-BE49-F238E27FC236}">
                <a16:creationId xmlns:a16="http://schemas.microsoft.com/office/drawing/2014/main" id="{E4D517E8-4953-FFF4-F619-073456438866}"/>
              </a:ext>
            </a:extLst>
          </p:cNvPr>
          <p:cNvSpPr txBox="1">
            <a:spLocks noGrp="1"/>
          </p:cNvSpPr>
          <p:nvPr>
            <p:ph type="ftr" sz="quarter" idx="9"/>
          </p:nvPr>
        </p:nvSpPr>
        <p:spPr/>
        <p:txBody>
          <a:bodyPr/>
          <a:lstStyle>
            <a:lvl1pPr>
              <a:defRPr/>
            </a:lvl1pPr>
          </a:lstStyle>
          <a:p>
            <a:pPr lvl="0"/>
            <a:endParaRPr lang="en-US"/>
          </a:p>
        </p:txBody>
      </p:sp>
      <p:sp>
        <p:nvSpPr>
          <p:cNvPr id="9" name="Slide Number Placeholder 8">
            <a:extLst>
              <a:ext uri="{FF2B5EF4-FFF2-40B4-BE49-F238E27FC236}">
                <a16:creationId xmlns:a16="http://schemas.microsoft.com/office/drawing/2014/main" id="{020E9C11-7C10-970A-583C-DC1B4F29926E}"/>
              </a:ext>
            </a:extLst>
          </p:cNvPr>
          <p:cNvSpPr txBox="1">
            <a:spLocks noGrp="1"/>
          </p:cNvSpPr>
          <p:nvPr>
            <p:ph type="sldNum" sz="quarter" idx="8"/>
          </p:nvPr>
        </p:nvSpPr>
        <p:spPr/>
        <p:txBody>
          <a:bodyPr/>
          <a:lstStyle>
            <a:lvl1pPr>
              <a:defRPr/>
            </a:lvl1pPr>
          </a:lstStyle>
          <a:p>
            <a:pPr lvl="0"/>
            <a:fld id="{2A80D326-E21B-4E6A-AA2A-32D5F5767303}" type="slidenum">
              <a:t>‹#›</a:t>
            </a:fld>
            <a:endParaRPr lang="en-US"/>
          </a:p>
        </p:txBody>
      </p:sp>
    </p:spTree>
    <p:extLst>
      <p:ext uri="{BB962C8B-B14F-4D97-AF65-F5344CB8AC3E}">
        <p14:creationId xmlns:p14="http://schemas.microsoft.com/office/powerpoint/2010/main" val="39395470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918C93-ECB0-0080-3718-DD6CE546A656}"/>
              </a:ext>
            </a:extLst>
          </p:cNvPr>
          <p:cNvSpPr txBox="1">
            <a:spLocks noGrp="1"/>
          </p:cNvSpPr>
          <p:nvPr>
            <p:ph type="title"/>
          </p:nvPr>
        </p:nvSpPr>
        <p:spPr/>
        <p:txBody>
          <a:bodyPr/>
          <a:lstStyle>
            <a:lvl1pPr>
              <a:defRPr/>
            </a:lvl1pPr>
          </a:lstStyle>
          <a:p>
            <a:pPr lvl="0"/>
            <a:r>
              <a:rPr lang="en-US"/>
              <a:t>Click to edit Master title style</a:t>
            </a:r>
          </a:p>
        </p:txBody>
      </p:sp>
      <p:sp>
        <p:nvSpPr>
          <p:cNvPr id="3" name="Date Placeholder 2">
            <a:extLst>
              <a:ext uri="{FF2B5EF4-FFF2-40B4-BE49-F238E27FC236}">
                <a16:creationId xmlns:a16="http://schemas.microsoft.com/office/drawing/2014/main" id="{69361D9D-616C-3C55-A46E-3623B1E757DA}"/>
              </a:ext>
            </a:extLst>
          </p:cNvPr>
          <p:cNvSpPr txBox="1">
            <a:spLocks noGrp="1"/>
          </p:cNvSpPr>
          <p:nvPr>
            <p:ph type="dt" sz="half" idx="7"/>
          </p:nvPr>
        </p:nvSpPr>
        <p:spPr/>
        <p:txBody>
          <a:bodyPr/>
          <a:lstStyle>
            <a:lvl1pPr>
              <a:defRPr/>
            </a:lvl1pPr>
          </a:lstStyle>
          <a:p>
            <a:pPr lvl="0"/>
            <a:fld id="{42838C65-9D6E-4D33-ADEC-4AAEE9914403}" type="datetime1">
              <a:rPr lang="en-US"/>
              <a:pPr lvl="0"/>
              <a:t>11/19/2024</a:t>
            </a:fld>
            <a:endParaRPr lang="en-US"/>
          </a:p>
        </p:txBody>
      </p:sp>
      <p:sp>
        <p:nvSpPr>
          <p:cNvPr id="4" name="Footer Placeholder 3">
            <a:extLst>
              <a:ext uri="{FF2B5EF4-FFF2-40B4-BE49-F238E27FC236}">
                <a16:creationId xmlns:a16="http://schemas.microsoft.com/office/drawing/2014/main" id="{BE7ED202-D7B3-65E1-5BF0-8C9311AE0F13}"/>
              </a:ext>
            </a:extLst>
          </p:cNvPr>
          <p:cNvSpPr txBox="1">
            <a:spLocks noGrp="1"/>
          </p:cNvSpPr>
          <p:nvPr>
            <p:ph type="ftr" sz="quarter" idx="9"/>
          </p:nvPr>
        </p:nvSpPr>
        <p:spPr/>
        <p:txBody>
          <a:bodyPr/>
          <a:lstStyle>
            <a:lvl1pPr>
              <a:defRPr/>
            </a:lvl1pPr>
          </a:lstStyle>
          <a:p>
            <a:pPr lvl="0"/>
            <a:endParaRPr lang="en-US"/>
          </a:p>
        </p:txBody>
      </p:sp>
      <p:sp>
        <p:nvSpPr>
          <p:cNvPr id="5" name="Slide Number Placeholder 4">
            <a:extLst>
              <a:ext uri="{FF2B5EF4-FFF2-40B4-BE49-F238E27FC236}">
                <a16:creationId xmlns:a16="http://schemas.microsoft.com/office/drawing/2014/main" id="{20FB886D-795F-C474-6786-E0D6393C783A}"/>
              </a:ext>
            </a:extLst>
          </p:cNvPr>
          <p:cNvSpPr txBox="1">
            <a:spLocks noGrp="1"/>
          </p:cNvSpPr>
          <p:nvPr>
            <p:ph type="sldNum" sz="quarter" idx="8"/>
          </p:nvPr>
        </p:nvSpPr>
        <p:spPr/>
        <p:txBody>
          <a:bodyPr/>
          <a:lstStyle>
            <a:lvl1pPr>
              <a:defRPr/>
            </a:lvl1pPr>
          </a:lstStyle>
          <a:p>
            <a:pPr lvl="0"/>
            <a:fld id="{A940F94C-3BFB-4E7D-BB21-AF3C52BF1236}" type="slidenum">
              <a:t>‹#›</a:t>
            </a:fld>
            <a:endParaRPr lang="en-US"/>
          </a:p>
        </p:txBody>
      </p:sp>
    </p:spTree>
    <p:extLst>
      <p:ext uri="{BB962C8B-B14F-4D97-AF65-F5344CB8AC3E}">
        <p14:creationId xmlns:p14="http://schemas.microsoft.com/office/powerpoint/2010/main" val="5808942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E3207F9-B11B-04A8-D977-E49E95F8D976}"/>
              </a:ext>
            </a:extLst>
          </p:cNvPr>
          <p:cNvSpPr txBox="1">
            <a:spLocks noGrp="1"/>
          </p:cNvSpPr>
          <p:nvPr>
            <p:ph type="dt" sz="half" idx="7"/>
          </p:nvPr>
        </p:nvSpPr>
        <p:spPr/>
        <p:txBody>
          <a:bodyPr/>
          <a:lstStyle>
            <a:lvl1pPr>
              <a:defRPr/>
            </a:lvl1pPr>
          </a:lstStyle>
          <a:p>
            <a:pPr lvl="0"/>
            <a:fld id="{1EA74533-0789-4DFA-B153-332193B715CC}" type="datetime1">
              <a:rPr lang="en-US"/>
              <a:pPr lvl="0"/>
              <a:t>11/19/2024</a:t>
            </a:fld>
            <a:endParaRPr lang="en-US"/>
          </a:p>
        </p:txBody>
      </p:sp>
      <p:sp>
        <p:nvSpPr>
          <p:cNvPr id="3" name="Footer Placeholder 2">
            <a:extLst>
              <a:ext uri="{FF2B5EF4-FFF2-40B4-BE49-F238E27FC236}">
                <a16:creationId xmlns:a16="http://schemas.microsoft.com/office/drawing/2014/main" id="{A6E81698-2512-2134-8499-C91CB475FB38}"/>
              </a:ext>
            </a:extLst>
          </p:cNvPr>
          <p:cNvSpPr txBox="1">
            <a:spLocks noGrp="1"/>
          </p:cNvSpPr>
          <p:nvPr>
            <p:ph type="ftr" sz="quarter" idx="9"/>
          </p:nvPr>
        </p:nvSpPr>
        <p:spPr/>
        <p:txBody>
          <a:bodyPr/>
          <a:lstStyle>
            <a:lvl1pPr>
              <a:defRPr/>
            </a:lvl1pPr>
          </a:lstStyle>
          <a:p>
            <a:pPr lvl="0"/>
            <a:endParaRPr lang="en-US"/>
          </a:p>
        </p:txBody>
      </p:sp>
      <p:sp>
        <p:nvSpPr>
          <p:cNvPr id="4" name="Slide Number Placeholder 3">
            <a:extLst>
              <a:ext uri="{FF2B5EF4-FFF2-40B4-BE49-F238E27FC236}">
                <a16:creationId xmlns:a16="http://schemas.microsoft.com/office/drawing/2014/main" id="{FD086C9C-B63C-6772-BE7B-67813C0DB81C}"/>
              </a:ext>
            </a:extLst>
          </p:cNvPr>
          <p:cNvSpPr txBox="1">
            <a:spLocks noGrp="1"/>
          </p:cNvSpPr>
          <p:nvPr>
            <p:ph type="sldNum" sz="quarter" idx="8"/>
          </p:nvPr>
        </p:nvSpPr>
        <p:spPr/>
        <p:txBody>
          <a:bodyPr/>
          <a:lstStyle>
            <a:lvl1pPr>
              <a:defRPr/>
            </a:lvl1pPr>
          </a:lstStyle>
          <a:p>
            <a:pPr lvl="0"/>
            <a:fld id="{EEE7765A-B34B-47FD-88F2-D07FF724F0D0}" type="slidenum">
              <a:t>‹#›</a:t>
            </a:fld>
            <a:endParaRPr lang="en-US"/>
          </a:p>
        </p:txBody>
      </p:sp>
    </p:spTree>
    <p:extLst>
      <p:ext uri="{BB962C8B-B14F-4D97-AF65-F5344CB8AC3E}">
        <p14:creationId xmlns:p14="http://schemas.microsoft.com/office/powerpoint/2010/main" val="414734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8A7F6-7F75-528D-3708-211F1A416DB6}"/>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p>
        </p:txBody>
      </p:sp>
      <p:sp>
        <p:nvSpPr>
          <p:cNvPr id="3" name="Content Placeholder 2">
            <a:extLst>
              <a:ext uri="{FF2B5EF4-FFF2-40B4-BE49-F238E27FC236}">
                <a16:creationId xmlns:a16="http://schemas.microsoft.com/office/drawing/2014/main" id="{2F62C0D3-21A4-A894-BD87-B6545A3BDBA6}"/>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6FC8EFB-3CB2-34F4-288F-A3882BA68C1B}"/>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27D46547-B7DB-B6F7-0F38-E46757C0C1B8}"/>
              </a:ext>
            </a:extLst>
          </p:cNvPr>
          <p:cNvSpPr txBox="1">
            <a:spLocks noGrp="1"/>
          </p:cNvSpPr>
          <p:nvPr>
            <p:ph type="dt" sz="half" idx="7"/>
          </p:nvPr>
        </p:nvSpPr>
        <p:spPr/>
        <p:txBody>
          <a:bodyPr/>
          <a:lstStyle>
            <a:lvl1pPr>
              <a:defRPr/>
            </a:lvl1pPr>
          </a:lstStyle>
          <a:p>
            <a:pPr lvl="0"/>
            <a:fld id="{DA468EB7-539A-4325-A4D8-17A0CB6A072A}" type="datetime1">
              <a:rPr lang="en-US"/>
              <a:pPr lvl="0"/>
              <a:t>11/19/2024</a:t>
            </a:fld>
            <a:endParaRPr lang="en-US"/>
          </a:p>
        </p:txBody>
      </p:sp>
      <p:sp>
        <p:nvSpPr>
          <p:cNvPr id="6" name="Footer Placeholder 5">
            <a:extLst>
              <a:ext uri="{FF2B5EF4-FFF2-40B4-BE49-F238E27FC236}">
                <a16:creationId xmlns:a16="http://schemas.microsoft.com/office/drawing/2014/main" id="{CA474492-3346-C99F-C678-D468B6CEADD7}"/>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CC4BDEB9-526C-91D3-4214-3BC7846908F6}"/>
              </a:ext>
            </a:extLst>
          </p:cNvPr>
          <p:cNvSpPr txBox="1">
            <a:spLocks noGrp="1"/>
          </p:cNvSpPr>
          <p:nvPr>
            <p:ph type="sldNum" sz="quarter" idx="8"/>
          </p:nvPr>
        </p:nvSpPr>
        <p:spPr/>
        <p:txBody>
          <a:bodyPr/>
          <a:lstStyle>
            <a:lvl1pPr>
              <a:defRPr/>
            </a:lvl1pPr>
          </a:lstStyle>
          <a:p>
            <a:pPr lvl="0"/>
            <a:fld id="{B08550BC-0D72-40E1-B36C-FB01B95BB665}" type="slidenum">
              <a:t>‹#›</a:t>
            </a:fld>
            <a:endParaRPr lang="en-US"/>
          </a:p>
        </p:txBody>
      </p:sp>
    </p:spTree>
    <p:extLst>
      <p:ext uri="{BB962C8B-B14F-4D97-AF65-F5344CB8AC3E}">
        <p14:creationId xmlns:p14="http://schemas.microsoft.com/office/powerpoint/2010/main" val="34980264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491FC-E1C9-ADC4-CCA0-55BA15F5E618}"/>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p>
        </p:txBody>
      </p:sp>
      <p:sp>
        <p:nvSpPr>
          <p:cNvPr id="3" name="Picture Placeholder 2">
            <a:extLst>
              <a:ext uri="{FF2B5EF4-FFF2-40B4-BE49-F238E27FC236}">
                <a16:creationId xmlns:a16="http://schemas.microsoft.com/office/drawing/2014/main" id="{A3ECB6FA-2F9B-94C5-7CE9-20689E940ADF}"/>
              </a:ext>
            </a:extLst>
          </p:cNvPr>
          <p:cNvSpPr txBox="1">
            <a:spLocks noGrp="1"/>
          </p:cNvSpPr>
          <p:nvPr>
            <p:ph type="pic" idx="1"/>
          </p:nvPr>
        </p:nvSpPr>
        <p:spPr>
          <a:xfrm>
            <a:off x="5183184" y="987423"/>
            <a:ext cx="6172200" cy="4873623"/>
          </a:xfrm>
        </p:spPr>
        <p:txBody>
          <a:bodyPr/>
          <a:lstStyle>
            <a:lvl1pPr marL="0" indent="0">
              <a:buNone/>
              <a:defRPr sz="3200"/>
            </a:lvl1pPr>
          </a:lstStyle>
          <a:p>
            <a:pPr lvl="0"/>
            <a:endParaRPr lang="en-US"/>
          </a:p>
        </p:txBody>
      </p:sp>
      <p:sp>
        <p:nvSpPr>
          <p:cNvPr id="4" name="Text Placeholder 3">
            <a:extLst>
              <a:ext uri="{FF2B5EF4-FFF2-40B4-BE49-F238E27FC236}">
                <a16:creationId xmlns:a16="http://schemas.microsoft.com/office/drawing/2014/main" id="{21E302CA-8657-D01A-F2C7-36669ABA7106}"/>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67FA4732-D3AE-2365-83C6-B99A3CF7F7C4}"/>
              </a:ext>
            </a:extLst>
          </p:cNvPr>
          <p:cNvSpPr txBox="1">
            <a:spLocks noGrp="1"/>
          </p:cNvSpPr>
          <p:nvPr>
            <p:ph type="dt" sz="half" idx="7"/>
          </p:nvPr>
        </p:nvSpPr>
        <p:spPr/>
        <p:txBody>
          <a:bodyPr/>
          <a:lstStyle>
            <a:lvl1pPr>
              <a:defRPr/>
            </a:lvl1pPr>
          </a:lstStyle>
          <a:p>
            <a:pPr lvl="0"/>
            <a:fld id="{FCA77C9D-E6E2-48D7-92E9-B191A4E09986}" type="datetime1">
              <a:rPr lang="en-US"/>
              <a:pPr lvl="0"/>
              <a:t>11/19/2024</a:t>
            </a:fld>
            <a:endParaRPr lang="en-US"/>
          </a:p>
        </p:txBody>
      </p:sp>
      <p:sp>
        <p:nvSpPr>
          <p:cNvPr id="6" name="Footer Placeholder 5">
            <a:extLst>
              <a:ext uri="{FF2B5EF4-FFF2-40B4-BE49-F238E27FC236}">
                <a16:creationId xmlns:a16="http://schemas.microsoft.com/office/drawing/2014/main" id="{1D6E515F-BB13-0202-B211-A64775CC93E4}"/>
              </a:ext>
            </a:extLst>
          </p:cNvPr>
          <p:cNvSpPr txBox="1">
            <a:spLocks noGrp="1"/>
          </p:cNvSpPr>
          <p:nvPr>
            <p:ph type="ftr" sz="quarter" idx="9"/>
          </p:nvPr>
        </p:nvSpPr>
        <p:spPr/>
        <p:txBody>
          <a:bodyPr/>
          <a:lstStyle>
            <a:lvl1pPr>
              <a:defRPr/>
            </a:lvl1pPr>
          </a:lstStyle>
          <a:p>
            <a:pPr lvl="0"/>
            <a:endParaRPr lang="en-US"/>
          </a:p>
        </p:txBody>
      </p:sp>
      <p:sp>
        <p:nvSpPr>
          <p:cNvPr id="7" name="Slide Number Placeholder 6">
            <a:extLst>
              <a:ext uri="{FF2B5EF4-FFF2-40B4-BE49-F238E27FC236}">
                <a16:creationId xmlns:a16="http://schemas.microsoft.com/office/drawing/2014/main" id="{C92A4566-ABC3-4040-E5CC-45A692AE2D5B}"/>
              </a:ext>
            </a:extLst>
          </p:cNvPr>
          <p:cNvSpPr txBox="1">
            <a:spLocks noGrp="1"/>
          </p:cNvSpPr>
          <p:nvPr>
            <p:ph type="sldNum" sz="quarter" idx="8"/>
          </p:nvPr>
        </p:nvSpPr>
        <p:spPr/>
        <p:txBody>
          <a:bodyPr/>
          <a:lstStyle>
            <a:lvl1pPr>
              <a:defRPr/>
            </a:lvl1pPr>
          </a:lstStyle>
          <a:p>
            <a:pPr lvl="0"/>
            <a:fld id="{39486A76-5EAD-4B49-A898-078D1E5C3260}" type="slidenum">
              <a:t>‹#›</a:t>
            </a:fld>
            <a:endParaRPr lang="en-US"/>
          </a:p>
        </p:txBody>
      </p:sp>
    </p:spTree>
    <p:extLst>
      <p:ext uri="{BB962C8B-B14F-4D97-AF65-F5344CB8AC3E}">
        <p14:creationId xmlns:p14="http://schemas.microsoft.com/office/powerpoint/2010/main" val="13474995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5" Type="http://schemas.openxmlformats.org/officeDocument/2006/relationships/slideLayout" Target="../slideLayouts/slideLayout28.xml"/><Relationship Id="rId10" Type="http://schemas.openxmlformats.org/officeDocument/2006/relationships/image" Target="../media/image1.png"/><Relationship Id="rId4" Type="http://schemas.openxmlformats.org/officeDocument/2006/relationships/slideLayout" Target="../slideLayouts/slideLayout27.xml"/><Relationship Id="rId9"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7F90F74-BFE4-B55D-A239-4DAB93077365}"/>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en-US"/>
              <a:t>Click to edit Master title style</a:t>
            </a:r>
          </a:p>
        </p:txBody>
      </p:sp>
      <p:sp>
        <p:nvSpPr>
          <p:cNvPr id="3" name="Text Placeholder 2">
            <a:extLst>
              <a:ext uri="{FF2B5EF4-FFF2-40B4-BE49-F238E27FC236}">
                <a16:creationId xmlns:a16="http://schemas.microsoft.com/office/drawing/2014/main" id="{D9CD462B-8386-7F0D-F76F-808F78F39748}"/>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3F1F09D-DB75-D749-331A-C101418475DB}"/>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fld id="{6018CC87-D523-4F96-8437-0D1BDB024892}" type="datetime1">
              <a:rPr lang="en-US"/>
              <a:pPr lvl="0"/>
              <a:t>11/19/2024</a:t>
            </a:fld>
            <a:endParaRPr lang="en-US"/>
          </a:p>
        </p:txBody>
      </p:sp>
      <p:sp>
        <p:nvSpPr>
          <p:cNvPr id="5" name="Footer Placeholder 4">
            <a:extLst>
              <a:ext uri="{FF2B5EF4-FFF2-40B4-BE49-F238E27FC236}">
                <a16:creationId xmlns:a16="http://schemas.microsoft.com/office/drawing/2014/main" id="{B304A106-1688-E921-642C-0FB93F45E1BB}"/>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endParaRPr lang="en-US"/>
          </a:p>
        </p:txBody>
      </p:sp>
      <p:sp>
        <p:nvSpPr>
          <p:cNvPr id="6" name="Slide Number Placeholder 5">
            <a:extLst>
              <a:ext uri="{FF2B5EF4-FFF2-40B4-BE49-F238E27FC236}">
                <a16:creationId xmlns:a16="http://schemas.microsoft.com/office/drawing/2014/main" id="{00C455F8-57E5-4CD4-1DE7-F6BA101C4A48}"/>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defRPr>
            </a:lvl1pPr>
          </a:lstStyle>
          <a:p>
            <a:pPr lvl="0"/>
            <a:fld id="{30450DEB-1AF4-4262-AD75-72FDE617F067}" type="slidenum">
              <a:t>‹#›</a:t>
            </a:fld>
            <a:endParaRPr lang="en-US"/>
          </a:p>
        </p:txBody>
      </p:sp>
      <p:sp>
        <p:nvSpPr>
          <p:cNvPr id="7" name="Rectangle 6">
            <a:extLst>
              <a:ext uri="{FF2B5EF4-FFF2-40B4-BE49-F238E27FC236}">
                <a16:creationId xmlns:a16="http://schemas.microsoft.com/office/drawing/2014/main" id="{510E6011-3D17-25A4-8852-2A89DE1CD449}"/>
              </a:ext>
            </a:extLst>
          </p:cNvPr>
          <p:cNvSpPr/>
          <p:nvPr userDrawn="1"/>
        </p:nvSpPr>
        <p:spPr>
          <a:xfrm>
            <a:off x="0" y="6169694"/>
            <a:ext cx="12191996" cy="716587"/>
          </a:xfrm>
          <a:prstGeom prst="rect">
            <a:avLst/>
          </a:prstGeom>
          <a:gradFill>
            <a:gsLst>
              <a:gs pos="0">
                <a:srgbClr val="C00000"/>
              </a:gs>
              <a:gs pos="100000">
                <a:srgbClr val="103775"/>
              </a:gs>
            </a:gsLst>
            <a:lin ang="10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8" name="Picture 4" descr="A picture containing text&#10;&#10;Description automatically generated">
            <a:extLst>
              <a:ext uri="{FF2B5EF4-FFF2-40B4-BE49-F238E27FC236}">
                <a16:creationId xmlns:a16="http://schemas.microsoft.com/office/drawing/2014/main" id="{AE7A441B-E198-A6B1-D841-7CE9386FCF70}"/>
              </a:ext>
            </a:extLst>
          </p:cNvPr>
          <p:cNvPicPr>
            <a:picLocks noChangeAspect="1"/>
          </p:cNvPicPr>
          <p:nvPr userDrawn="1"/>
        </p:nvPicPr>
        <p:blipFill>
          <a:blip r:embed="rId14"/>
          <a:srcRect b="17035"/>
          <a:stretch>
            <a:fillRect/>
          </a:stretch>
        </p:blipFill>
        <p:spPr>
          <a:xfrm>
            <a:off x="728136" y="6285018"/>
            <a:ext cx="766614" cy="485930"/>
          </a:xfrm>
          <a:prstGeom prst="rect">
            <a:avLst/>
          </a:prstGeom>
          <a:noFill/>
          <a:ln cap="flat">
            <a:noFill/>
          </a:ln>
        </p:spPr>
      </p:pic>
      <p:sp>
        <p:nvSpPr>
          <p:cNvPr id="9" name="Footer Placeholder 4">
            <a:extLst>
              <a:ext uri="{FF2B5EF4-FFF2-40B4-BE49-F238E27FC236}">
                <a16:creationId xmlns:a16="http://schemas.microsoft.com/office/drawing/2014/main" id="{E4558B1F-D1DF-2AD6-6AEB-2358A9CD49C2}"/>
              </a:ext>
            </a:extLst>
          </p:cNvPr>
          <p:cNvSpPr txBox="1">
            <a:spLocks/>
          </p:cNvSpPr>
          <p:nvPr userDrawn="1"/>
        </p:nvSpPr>
        <p:spPr>
          <a:xfrm>
            <a:off x="8382323" y="6451046"/>
            <a:ext cx="2496257" cy="270433"/>
          </a:xfrm>
          <a:prstGeom prst="rect">
            <a:avLst/>
          </a:prstGeom>
        </p:spPr>
        <p:txBody>
          <a:bodyPr lIns="0" tIns="0" rIns="0" bIns="0" anchorCtr="0"/>
          <a:lstStyle>
            <a:defPPr>
              <a:defRPr lang="en-US"/>
            </a:defPPr>
            <a:lvl1pPr marL="0" algn="r" defTabSz="914400" rtl="0" eaLnBrk="1" latinLnBrk="0" hangingPunct="1">
              <a:defRPr sz="1000" kern="1200">
                <a:solidFill>
                  <a:srgbClr val="FFFFFF"/>
                </a:solidFill>
                <a:latin typeface="Raleway Light" pitchFamily="34"/>
                <a:ea typeface="+mn-ea"/>
                <a:cs typeface="+mn-cs"/>
              </a:defRPr>
            </a:lvl1pPr>
            <a:lvl2pPr marL="0" marR="0" lvl="0" indent="0" algn="r" defTabSz="914400" rtl="0" eaLnBrk="1" fontAlgn="auto" latinLnBrk="0" hangingPunct="1">
              <a:lnSpc>
                <a:spcPct val="100000"/>
              </a:lnSpc>
              <a:spcBef>
                <a:spcPts val="0"/>
              </a:spcBef>
              <a:spcAft>
                <a:spcPts val="0"/>
              </a:spcAft>
              <a:buNone/>
              <a:tabLst/>
              <a:defRPr lang="en-US" sz="1000" b="0" i="0" u="none" strike="noStrike" kern="1200" cap="none" spc="0" baseline="0">
                <a:solidFill>
                  <a:srgbClr val="FFFFFF"/>
                </a:solidFill>
                <a:uFillTx/>
                <a:latin typeface="Raleway Light" pitchFamily="34"/>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#PublicPower  www.PublicPower.org</a:t>
            </a:r>
          </a:p>
          <a:p>
            <a:endParaRPr lang="en-US"/>
          </a:p>
        </p:txBody>
      </p:sp>
      <p:sp>
        <p:nvSpPr>
          <p:cNvPr id="10" name="Slide Number Placeholder 5">
            <a:extLst>
              <a:ext uri="{FF2B5EF4-FFF2-40B4-BE49-F238E27FC236}">
                <a16:creationId xmlns:a16="http://schemas.microsoft.com/office/drawing/2014/main" id="{70EFD167-4173-97FC-A84D-27630CF06B9C}"/>
              </a:ext>
            </a:extLst>
          </p:cNvPr>
          <p:cNvSpPr txBox="1">
            <a:spLocks/>
          </p:cNvSpPr>
          <p:nvPr userDrawn="1"/>
        </p:nvSpPr>
        <p:spPr>
          <a:xfrm>
            <a:off x="11080379" y="6422370"/>
            <a:ext cx="484001" cy="299109"/>
          </a:xfrm>
          <a:prstGeom prst="rect">
            <a:avLst/>
          </a:prstGeom>
        </p:spPr>
        <p:txBody>
          <a:bodyPr lIns="0" tIns="0" rIns="0" bIns="0" anchor="t"/>
          <a:lstStyle>
            <a:defPPr>
              <a:defRPr lang="en-US"/>
            </a:defPPr>
            <a:lvl1pPr marL="0" algn="l" defTabSz="914400" rtl="0" eaLnBrk="1" latinLnBrk="0" hangingPunct="1">
              <a:defRPr sz="1000" kern="1200">
                <a:solidFill>
                  <a:srgbClr val="FFFFFF"/>
                </a:solidFill>
                <a:latin typeface="Raleway Light" pitchFamily="34"/>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a:t>1</a:t>
            </a:r>
            <a:endParaRPr lang="en-I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marL="0" marR="0" lvl="0" indent="0" algn="l" defTabSz="914400" rtl="0"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p:titleStyle>
    <p:bodyStyle>
      <a:lvl1pPr marL="228600" marR="0" lvl="0" indent="-228600" algn="l" defTabSz="914400" rtl="0" fontAlgn="auto" hangingPunct="1">
        <a:lnSpc>
          <a:spcPct val="90000"/>
        </a:lnSpc>
        <a:spcBef>
          <a:spcPts val="1000"/>
        </a:spcBef>
        <a:spcAft>
          <a:spcPts val="0"/>
        </a:spcAft>
        <a:buSzPct val="100000"/>
        <a:buFont typeface="Arial" pitchFamily="34"/>
        <a:buChar char="•"/>
        <a:tabLst/>
        <a:defRPr lang="en-US" sz="2800" b="0" i="0" u="none" strike="noStrike" kern="1200" cap="none" spc="0" baseline="0">
          <a:solidFill>
            <a:srgbClr val="000000"/>
          </a:solidFill>
          <a:uFillTx/>
          <a:latin typeface="Calibri"/>
        </a:defRPr>
      </a:lvl1pPr>
      <a:lvl2pPr marL="685800" marR="0" lvl="1" indent="-228600" algn="l" defTabSz="914400" rtl="0" fontAlgn="auto" hangingPunct="1">
        <a:lnSpc>
          <a:spcPct val="90000"/>
        </a:lnSpc>
        <a:spcBef>
          <a:spcPts val="5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2pPr>
      <a:lvl3pPr marL="1143000" marR="0" lvl="2" indent="-228600" algn="l" defTabSz="914400" rtl="0" fontAlgn="auto" hangingPunct="1">
        <a:lnSpc>
          <a:spcPct val="9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3pPr>
      <a:lvl4pPr marL="1600200" marR="0" lvl="3"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4pPr>
      <a:lvl5pPr marL="2057400" marR="0" lvl="4" indent="-228600" algn="l" defTabSz="914400" rtl="0"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E3D3CB0-877B-0351-C6A0-A2F617C2BB4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2E70BBAA-5CE6-6FF4-6C93-8DBC6BB905D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A238AAF-4773-F7F5-2CBA-C41558C846D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C96B0A3-AFBA-4F50-AD9F-37B6390BBAA7}" type="datetimeFigureOut">
              <a:rPr lang="en-IN" smtClean="0"/>
              <a:t>19-11-2024</a:t>
            </a:fld>
            <a:endParaRPr lang="en-IN"/>
          </a:p>
        </p:txBody>
      </p:sp>
      <p:sp>
        <p:nvSpPr>
          <p:cNvPr id="5" name="Footer Placeholder 4">
            <a:extLst>
              <a:ext uri="{FF2B5EF4-FFF2-40B4-BE49-F238E27FC236}">
                <a16:creationId xmlns:a16="http://schemas.microsoft.com/office/drawing/2014/main" id="{D7A987A3-A797-424A-07F2-19AE722A23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N"/>
          </a:p>
        </p:txBody>
      </p:sp>
      <p:sp>
        <p:nvSpPr>
          <p:cNvPr id="6" name="Slide Number Placeholder 5">
            <a:extLst>
              <a:ext uri="{FF2B5EF4-FFF2-40B4-BE49-F238E27FC236}">
                <a16:creationId xmlns:a16="http://schemas.microsoft.com/office/drawing/2014/main" id="{3783D023-9EA7-88A2-E373-465E844674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0012E8D-3C67-4DE3-BA57-C9B9334D5F53}" type="slidenum">
              <a:rPr lang="en-IN" smtClean="0"/>
              <a:t>‹#›</a:t>
            </a:fld>
            <a:endParaRPr lang="en-IN"/>
          </a:p>
        </p:txBody>
      </p:sp>
      <p:sp>
        <p:nvSpPr>
          <p:cNvPr id="7" name="Rectangle 6">
            <a:extLst>
              <a:ext uri="{FF2B5EF4-FFF2-40B4-BE49-F238E27FC236}">
                <a16:creationId xmlns:a16="http://schemas.microsoft.com/office/drawing/2014/main" id="{78C9AA0C-3331-2773-95CA-03201DE71C7C}"/>
              </a:ext>
            </a:extLst>
          </p:cNvPr>
          <p:cNvSpPr/>
          <p:nvPr userDrawn="1"/>
        </p:nvSpPr>
        <p:spPr>
          <a:xfrm>
            <a:off x="0" y="6169694"/>
            <a:ext cx="12191996" cy="716587"/>
          </a:xfrm>
          <a:prstGeom prst="rect">
            <a:avLst/>
          </a:prstGeom>
          <a:gradFill>
            <a:gsLst>
              <a:gs pos="0">
                <a:srgbClr val="C00000"/>
              </a:gs>
              <a:gs pos="100000">
                <a:srgbClr val="103775"/>
              </a:gs>
            </a:gsLst>
            <a:lin ang="10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8" name="Picture 4" descr="A picture containing text&#10;&#10;Description automatically generated">
            <a:extLst>
              <a:ext uri="{FF2B5EF4-FFF2-40B4-BE49-F238E27FC236}">
                <a16:creationId xmlns:a16="http://schemas.microsoft.com/office/drawing/2014/main" id="{54EFFC18-330C-E904-58FF-50267E05A338}"/>
              </a:ext>
            </a:extLst>
          </p:cNvPr>
          <p:cNvPicPr>
            <a:picLocks noChangeAspect="1"/>
          </p:cNvPicPr>
          <p:nvPr userDrawn="1"/>
        </p:nvPicPr>
        <p:blipFill>
          <a:blip r:embed="rId13"/>
          <a:srcRect b="17035"/>
          <a:stretch>
            <a:fillRect/>
          </a:stretch>
        </p:blipFill>
        <p:spPr>
          <a:xfrm>
            <a:off x="728136" y="6285018"/>
            <a:ext cx="766614" cy="485930"/>
          </a:xfrm>
          <a:prstGeom prst="rect">
            <a:avLst/>
          </a:prstGeom>
          <a:noFill/>
          <a:ln cap="flat">
            <a:noFill/>
          </a:ln>
        </p:spPr>
      </p:pic>
      <p:sp>
        <p:nvSpPr>
          <p:cNvPr id="9" name="Footer Placeholder 4">
            <a:extLst>
              <a:ext uri="{FF2B5EF4-FFF2-40B4-BE49-F238E27FC236}">
                <a16:creationId xmlns:a16="http://schemas.microsoft.com/office/drawing/2014/main" id="{2BDB04C5-D304-A67E-5AD5-0C4CF78F9EA8}"/>
              </a:ext>
            </a:extLst>
          </p:cNvPr>
          <p:cNvSpPr txBox="1">
            <a:spLocks/>
          </p:cNvSpPr>
          <p:nvPr userDrawn="1"/>
        </p:nvSpPr>
        <p:spPr>
          <a:xfrm>
            <a:off x="8382323" y="6451046"/>
            <a:ext cx="2496257" cy="270433"/>
          </a:xfrm>
          <a:prstGeom prst="rect">
            <a:avLst/>
          </a:prstGeom>
        </p:spPr>
        <p:txBody>
          <a:bodyPr lIns="0" tIns="0" rIns="0" bIns="0" anchorCtr="0"/>
          <a:lstStyle>
            <a:defPPr>
              <a:defRPr lang="en-US"/>
            </a:defPPr>
            <a:lvl1pPr marL="0" algn="r" defTabSz="914400" rtl="0" eaLnBrk="1" latinLnBrk="0" hangingPunct="1">
              <a:defRPr sz="1000" kern="1200">
                <a:solidFill>
                  <a:srgbClr val="FFFFFF"/>
                </a:solidFill>
                <a:latin typeface="Raleway Light" pitchFamily="34"/>
                <a:ea typeface="+mn-ea"/>
                <a:cs typeface="+mn-cs"/>
              </a:defRPr>
            </a:lvl1pPr>
            <a:lvl2pPr marL="0" marR="0" lvl="0" indent="0" algn="r" defTabSz="914400" rtl="0" eaLnBrk="1" fontAlgn="auto" latinLnBrk="0" hangingPunct="1">
              <a:lnSpc>
                <a:spcPct val="100000"/>
              </a:lnSpc>
              <a:spcBef>
                <a:spcPts val="0"/>
              </a:spcBef>
              <a:spcAft>
                <a:spcPts val="0"/>
              </a:spcAft>
              <a:buNone/>
              <a:tabLst/>
              <a:defRPr lang="en-US" sz="1000" b="0" i="0" u="none" strike="noStrike" kern="1200" cap="none" spc="0" baseline="0">
                <a:solidFill>
                  <a:srgbClr val="FFFFFF"/>
                </a:solidFill>
                <a:uFillTx/>
                <a:latin typeface="Raleway Light" pitchFamily="34"/>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t>#PublicPower  www.PublicPower.org</a:t>
            </a:r>
          </a:p>
          <a:p>
            <a:endParaRPr lang="en-US"/>
          </a:p>
        </p:txBody>
      </p:sp>
      <p:sp>
        <p:nvSpPr>
          <p:cNvPr id="10" name="Slide Number Placeholder 5">
            <a:extLst>
              <a:ext uri="{FF2B5EF4-FFF2-40B4-BE49-F238E27FC236}">
                <a16:creationId xmlns:a16="http://schemas.microsoft.com/office/drawing/2014/main" id="{01618239-943D-46C2-9504-2FB2DAF295BD}"/>
              </a:ext>
            </a:extLst>
          </p:cNvPr>
          <p:cNvSpPr txBox="1">
            <a:spLocks/>
          </p:cNvSpPr>
          <p:nvPr userDrawn="1"/>
        </p:nvSpPr>
        <p:spPr>
          <a:xfrm>
            <a:off x="11080379" y="6422370"/>
            <a:ext cx="484001" cy="299109"/>
          </a:xfrm>
          <a:prstGeom prst="rect">
            <a:avLst/>
          </a:prstGeom>
        </p:spPr>
        <p:txBody>
          <a:bodyPr lIns="0" tIns="0" rIns="0" bIns="0" anchor="t"/>
          <a:lstStyle>
            <a:defPPr>
              <a:defRPr lang="en-US"/>
            </a:defPPr>
            <a:lvl1pPr marL="0" algn="l" defTabSz="914400" rtl="0" eaLnBrk="1" latinLnBrk="0" hangingPunct="1">
              <a:defRPr sz="1000" kern="1200">
                <a:solidFill>
                  <a:srgbClr val="FFFFFF"/>
                </a:solidFill>
                <a:latin typeface="Raleway Light" pitchFamily="34"/>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a:t>1</a:t>
            </a:r>
            <a:endParaRPr lang="en-IN" dirty="0"/>
          </a:p>
        </p:txBody>
      </p:sp>
    </p:spTree>
    <p:extLst>
      <p:ext uri="{BB962C8B-B14F-4D97-AF65-F5344CB8AC3E}">
        <p14:creationId xmlns:p14="http://schemas.microsoft.com/office/powerpoint/2010/main" val="2609776996"/>
      </p:ext>
    </p:extLst>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1" y="294200"/>
            <a:ext cx="10972800" cy="590880"/>
          </a:xfrm>
          <a:prstGeom prst="rect">
            <a:avLst/>
          </a:prstGeom>
        </p:spPr>
        <p:txBody>
          <a:bodyPr vert="horz" lIns="0" tIns="0" rIns="0" bIns="0" rtlCol="0" anchor="t" anchorCtr="0">
            <a:noAutofit/>
          </a:bodyPr>
          <a:lstStyle/>
          <a:p>
            <a:r>
              <a:rPr lang="en-US" dirty="0"/>
              <a:t>Click to edit Master title style</a:t>
            </a:r>
            <a:endParaRPr lang="en-GB" dirty="0"/>
          </a:p>
        </p:txBody>
      </p:sp>
      <p:sp>
        <p:nvSpPr>
          <p:cNvPr id="3" name="Text Placeholder 2"/>
          <p:cNvSpPr>
            <a:spLocks noGrp="1"/>
          </p:cNvSpPr>
          <p:nvPr>
            <p:ph type="body" idx="1"/>
          </p:nvPr>
        </p:nvSpPr>
        <p:spPr>
          <a:xfrm>
            <a:off x="609601" y="1137920"/>
            <a:ext cx="10972800" cy="4947920"/>
          </a:xfrm>
          <a:prstGeom prst="rect">
            <a:avLst/>
          </a:prstGeom>
        </p:spPr>
        <p:txBody>
          <a:bodyPr vert="horz" lIns="0" tIns="0" rIns="0" bIns="0" rtlCol="0" anchor="t" anchorCtr="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grpSp>
        <p:nvGrpSpPr>
          <p:cNvPr id="11" name="Group 4">
            <a:extLst>
              <a:ext uri="{FF2B5EF4-FFF2-40B4-BE49-F238E27FC236}">
                <a16:creationId xmlns:a16="http://schemas.microsoft.com/office/drawing/2014/main" id="{1DADF136-FE7B-4712-82C2-74BB9B0782D6}"/>
              </a:ext>
            </a:extLst>
          </p:cNvPr>
          <p:cNvGrpSpPr>
            <a:grpSpLocks noChangeAspect="1"/>
          </p:cNvGrpSpPr>
          <p:nvPr userDrawn="1"/>
        </p:nvGrpSpPr>
        <p:grpSpPr bwMode="auto">
          <a:xfrm>
            <a:off x="11281250" y="6356350"/>
            <a:ext cx="303055" cy="311150"/>
            <a:chOff x="7110" y="4004"/>
            <a:chExt cx="191" cy="196"/>
          </a:xfrm>
        </p:grpSpPr>
        <p:sp>
          <p:nvSpPr>
            <p:cNvPr id="12" name="Freeform 5">
              <a:extLst>
                <a:ext uri="{FF2B5EF4-FFF2-40B4-BE49-F238E27FC236}">
                  <a16:creationId xmlns:a16="http://schemas.microsoft.com/office/drawing/2014/main" id="{64D7419B-F1DF-4C19-922C-3EBD8C0B319C}"/>
                </a:ext>
              </a:extLst>
            </p:cNvPr>
            <p:cNvSpPr>
              <a:spLocks/>
            </p:cNvSpPr>
            <p:nvPr userDrawn="1"/>
          </p:nvSpPr>
          <p:spPr bwMode="auto">
            <a:xfrm>
              <a:off x="7110" y="4004"/>
              <a:ext cx="191" cy="70"/>
            </a:xfrm>
            <a:custGeom>
              <a:avLst/>
              <a:gdLst>
                <a:gd name="T0" fmla="*/ 191 w 191"/>
                <a:gd name="T1" fmla="*/ 0 h 70"/>
                <a:gd name="T2" fmla="*/ 0 w 191"/>
                <a:gd name="T3" fmla="*/ 70 h 70"/>
                <a:gd name="T4" fmla="*/ 191 w 191"/>
                <a:gd name="T5" fmla="*/ 36 h 70"/>
                <a:gd name="T6" fmla="*/ 191 w 191"/>
                <a:gd name="T7" fmla="*/ 0 h 70"/>
              </a:gdLst>
              <a:ahLst/>
              <a:cxnLst>
                <a:cxn ang="0">
                  <a:pos x="T0" y="T1"/>
                </a:cxn>
                <a:cxn ang="0">
                  <a:pos x="T2" y="T3"/>
                </a:cxn>
                <a:cxn ang="0">
                  <a:pos x="T4" y="T5"/>
                </a:cxn>
                <a:cxn ang="0">
                  <a:pos x="T6" y="T7"/>
                </a:cxn>
              </a:cxnLst>
              <a:rect l="0" t="0" r="r" b="b"/>
              <a:pathLst>
                <a:path w="191" h="70">
                  <a:moveTo>
                    <a:pt x="191" y="0"/>
                  </a:moveTo>
                  <a:lnTo>
                    <a:pt x="0" y="70"/>
                  </a:lnTo>
                  <a:lnTo>
                    <a:pt x="191" y="36"/>
                  </a:lnTo>
                  <a:lnTo>
                    <a:pt x="191"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sz="1799">
                <a:solidFill>
                  <a:schemeClr val="bg1"/>
                </a:solidFill>
              </a:endParaRPr>
            </a:p>
          </p:txBody>
        </p:sp>
        <p:sp>
          <p:nvSpPr>
            <p:cNvPr id="13" name="Freeform 6">
              <a:extLst>
                <a:ext uri="{FF2B5EF4-FFF2-40B4-BE49-F238E27FC236}">
                  <a16:creationId xmlns:a16="http://schemas.microsoft.com/office/drawing/2014/main" id="{2A863B94-D64E-4855-9DAA-5978958B5CD9}"/>
                </a:ext>
              </a:extLst>
            </p:cNvPr>
            <p:cNvSpPr>
              <a:spLocks/>
            </p:cNvSpPr>
            <p:nvPr userDrawn="1"/>
          </p:nvSpPr>
          <p:spPr bwMode="auto">
            <a:xfrm>
              <a:off x="7111" y="4103"/>
              <a:ext cx="78" cy="97"/>
            </a:xfrm>
            <a:custGeom>
              <a:avLst/>
              <a:gdLst>
                <a:gd name="T0" fmla="*/ 30 w 78"/>
                <a:gd name="T1" fmla="*/ 58 h 97"/>
                <a:gd name="T2" fmla="*/ 65 w 78"/>
                <a:gd name="T3" fmla="*/ 58 h 97"/>
                <a:gd name="T4" fmla="*/ 65 w 78"/>
                <a:gd name="T5" fmla="*/ 38 h 97"/>
                <a:gd name="T6" fmla="*/ 30 w 78"/>
                <a:gd name="T7" fmla="*/ 38 h 97"/>
                <a:gd name="T8" fmla="*/ 30 w 78"/>
                <a:gd name="T9" fmla="*/ 22 h 97"/>
                <a:gd name="T10" fmla="*/ 68 w 78"/>
                <a:gd name="T11" fmla="*/ 22 h 97"/>
                <a:gd name="T12" fmla="*/ 55 w 78"/>
                <a:gd name="T13" fmla="*/ 0 h 97"/>
                <a:gd name="T14" fmla="*/ 0 w 78"/>
                <a:gd name="T15" fmla="*/ 0 h 97"/>
                <a:gd name="T16" fmla="*/ 0 w 78"/>
                <a:gd name="T17" fmla="*/ 97 h 97"/>
                <a:gd name="T18" fmla="*/ 78 w 78"/>
                <a:gd name="T19" fmla="*/ 97 h 97"/>
                <a:gd name="T20" fmla="*/ 78 w 78"/>
                <a:gd name="T21" fmla="*/ 74 h 97"/>
                <a:gd name="T22" fmla="*/ 30 w 78"/>
                <a:gd name="T23" fmla="*/ 74 h 97"/>
                <a:gd name="T24" fmla="*/ 30 w 78"/>
                <a:gd name="T25" fmla="*/ 58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78" h="97">
                  <a:moveTo>
                    <a:pt x="30" y="58"/>
                  </a:moveTo>
                  <a:lnTo>
                    <a:pt x="65" y="58"/>
                  </a:lnTo>
                  <a:lnTo>
                    <a:pt x="65" y="38"/>
                  </a:lnTo>
                  <a:lnTo>
                    <a:pt x="30" y="38"/>
                  </a:lnTo>
                  <a:lnTo>
                    <a:pt x="30" y="22"/>
                  </a:lnTo>
                  <a:lnTo>
                    <a:pt x="68" y="22"/>
                  </a:lnTo>
                  <a:lnTo>
                    <a:pt x="55" y="0"/>
                  </a:lnTo>
                  <a:lnTo>
                    <a:pt x="0" y="0"/>
                  </a:lnTo>
                  <a:lnTo>
                    <a:pt x="0" y="97"/>
                  </a:lnTo>
                  <a:lnTo>
                    <a:pt x="78" y="97"/>
                  </a:lnTo>
                  <a:lnTo>
                    <a:pt x="78" y="74"/>
                  </a:lnTo>
                  <a:lnTo>
                    <a:pt x="30" y="74"/>
                  </a:lnTo>
                  <a:lnTo>
                    <a:pt x="30" y="58"/>
                  </a:lnTo>
                  <a:close/>
                </a:path>
              </a:pathLst>
            </a:custGeom>
            <a:solidFill>
              <a:srgbClr val="2E2E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sz="1799">
                <a:solidFill>
                  <a:schemeClr val="bg1"/>
                </a:solidFill>
              </a:endParaRPr>
            </a:p>
          </p:txBody>
        </p:sp>
        <p:sp>
          <p:nvSpPr>
            <p:cNvPr id="18" name="Freeform 7">
              <a:extLst>
                <a:ext uri="{FF2B5EF4-FFF2-40B4-BE49-F238E27FC236}">
                  <a16:creationId xmlns:a16="http://schemas.microsoft.com/office/drawing/2014/main" id="{BFD46C41-2EF7-4391-9B7B-6E41B810673B}"/>
                </a:ext>
              </a:extLst>
            </p:cNvPr>
            <p:cNvSpPr>
              <a:spLocks/>
            </p:cNvSpPr>
            <p:nvPr userDrawn="1"/>
          </p:nvSpPr>
          <p:spPr bwMode="auto">
            <a:xfrm>
              <a:off x="7176" y="4103"/>
              <a:ext cx="96" cy="97"/>
            </a:xfrm>
            <a:custGeom>
              <a:avLst/>
              <a:gdLst>
                <a:gd name="T0" fmla="*/ 64 w 96"/>
                <a:gd name="T1" fmla="*/ 0 h 97"/>
                <a:gd name="T2" fmla="*/ 48 w 96"/>
                <a:gd name="T3" fmla="*/ 32 h 97"/>
                <a:gd name="T4" fmla="*/ 32 w 96"/>
                <a:gd name="T5" fmla="*/ 0 h 97"/>
                <a:gd name="T6" fmla="*/ 0 w 96"/>
                <a:gd name="T7" fmla="*/ 0 h 97"/>
                <a:gd name="T8" fmla="*/ 33 w 96"/>
                <a:gd name="T9" fmla="*/ 58 h 97"/>
                <a:gd name="T10" fmla="*/ 33 w 96"/>
                <a:gd name="T11" fmla="*/ 97 h 97"/>
                <a:gd name="T12" fmla="*/ 62 w 96"/>
                <a:gd name="T13" fmla="*/ 97 h 97"/>
                <a:gd name="T14" fmla="*/ 62 w 96"/>
                <a:gd name="T15" fmla="*/ 58 h 97"/>
                <a:gd name="T16" fmla="*/ 96 w 96"/>
                <a:gd name="T17" fmla="*/ 0 h 97"/>
                <a:gd name="T18" fmla="*/ 64 w 96"/>
                <a:gd name="T19" fmla="*/ 0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96" h="97">
                  <a:moveTo>
                    <a:pt x="64" y="0"/>
                  </a:moveTo>
                  <a:lnTo>
                    <a:pt x="48" y="32"/>
                  </a:lnTo>
                  <a:lnTo>
                    <a:pt x="32" y="0"/>
                  </a:lnTo>
                  <a:lnTo>
                    <a:pt x="0" y="0"/>
                  </a:lnTo>
                  <a:lnTo>
                    <a:pt x="33" y="58"/>
                  </a:lnTo>
                  <a:lnTo>
                    <a:pt x="33" y="97"/>
                  </a:lnTo>
                  <a:lnTo>
                    <a:pt x="62" y="97"/>
                  </a:lnTo>
                  <a:lnTo>
                    <a:pt x="62" y="58"/>
                  </a:lnTo>
                  <a:lnTo>
                    <a:pt x="96" y="0"/>
                  </a:lnTo>
                  <a:lnTo>
                    <a:pt x="64" y="0"/>
                  </a:lnTo>
                  <a:close/>
                </a:path>
              </a:pathLst>
            </a:custGeom>
            <a:solidFill>
              <a:srgbClr val="2E2E3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IN" sz="1799">
                <a:solidFill>
                  <a:schemeClr val="bg1"/>
                </a:solidFill>
              </a:endParaRPr>
            </a:p>
          </p:txBody>
        </p:sp>
      </p:grpSp>
      <p:sp>
        <p:nvSpPr>
          <p:cNvPr id="24" name="Slide Number Placeholder 4">
            <a:extLst>
              <a:ext uri="{FF2B5EF4-FFF2-40B4-BE49-F238E27FC236}">
                <a16:creationId xmlns:a16="http://schemas.microsoft.com/office/drawing/2014/main" id="{54C949B8-F086-409A-B3B2-6F402FCC20FB}"/>
              </a:ext>
            </a:extLst>
          </p:cNvPr>
          <p:cNvSpPr txBox="1">
            <a:spLocks/>
          </p:cNvSpPr>
          <p:nvPr userDrawn="1"/>
        </p:nvSpPr>
        <p:spPr>
          <a:xfrm>
            <a:off x="609283" y="6530236"/>
            <a:ext cx="662721" cy="180000"/>
          </a:xfrm>
          <a:prstGeom prst="rect">
            <a:avLst/>
          </a:prstGeom>
        </p:spPr>
        <p:txBody>
          <a:bodyPr lIns="0"/>
          <a:lstStyle>
            <a:defPPr>
              <a:defRPr lang="en-US"/>
            </a:defPPr>
            <a:lvl1pPr>
              <a:defRPr sz="800">
                <a:solidFill>
                  <a:schemeClr val="bg1"/>
                </a:solidFill>
                <a:latin typeface="EYInterstate Regular" panose="02000503020000020004" pitchFamily="2"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n-GB" sz="800" dirty="0">
                <a:solidFill>
                  <a:schemeClr val="bg1"/>
                </a:solidFill>
              </a:rPr>
              <a:t>Page </a:t>
            </a:r>
            <a:fld id="{D5B76411-544C-4F9A-8EDE-9EEB2BD21F95}" type="slidenum">
              <a:rPr lang="en-IN" sz="800" smtClean="0">
                <a:solidFill>
                  <a:schemeClr val="bg1"/>
                </a:solidFill>
              </a:rPr>
              <a:t>‹#›</a:t>
            </a:fld>
            <a:endParaRPr sz="800" dirty="0">
              <a:solidFill>
                <a:schemeClr val="bg1"/>
              </a:solidFill>
            </a:endParaRPr>
          </a:p>
        </p:txBody>
      </p:sp>
      <p:sp>
        <p:nvSpPr>
          <p:cNvPr id="4" name="Rectangle 3">
            <a:extLst>
              <a:ext uri="{FF2B5EF4-FFF2-40B4-BE49-F238E27FC236}">
                <a16:creationId xmlns:a16="http://schemas.microsoft.com/office/drawing/2014/main" id="{F6C7DC45-D32B-B784-E36C-09DD1EBD3265}"/>
              </a:ext>
            </a:extLst>
          </p:cNvPr>
          <p:cNvSpPr/>
          <p:nvPr userDrawn="1"/>
        </p:nvSpPr>
        <p:spPr>
          <a:xfrm>
            <a:off x="0" y="6169694"/>
            <a:ext cx="12191996" cy="716587"/>
          </a:xfrm>
          <a:prstGeom prst="rect">
            <a:avLst/>
          </a:prstGeom>
          <a:gradFill>
            <a:gsLst>
              <a:gs pos="0">
                <a:srgbClr val="C00000"/>
              </a:gs>
              <a:gs pos="100000">
                <a:srgbClr val="103775"/>
              </a:gs>
            </a:gsLst>
            <a:lin ang="10800000"/>
          </a:gradFill>
          <a:ln cap="flat">
            <a:noFill/>
            <a:prstDash val="solid"/>
          </a:ln>
        </p:spPr>
        <p:txBody>
          <a:bodyPr vert="horz" wrap="square" lIns="91440" tIns="45720" rIns="91440" bIns="45720" anchor="ctr" anchorCtr="1" compatLnSpc="1">
            <a:noAutofit/>
          </a:bodyPr>
          <a:lstStyle/>
          <a:p>
            <a:pPr marL="0" marR="0" lvl="0" indent="0" algn="ct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800" b="0" i="0" u="none" strike="noStrike" kern="1200" cap="none" spc="0" baseline="0">
              <a:solidFill>
                <a:srgbClr val="FFFFFF"/>
              </a:solidFill>
              <a:uFillTx/>
              <a:latin typeface="Calibri"/>
            </a:endParaRPr>
          </a:p>
        </p:txBody>
      </p:sp>
      <p:pic>
        <p:nvPicPr>
          <p:cNvPr id="5" name="Picture 4" descr="A picture containing text&#10;&#10;Description automatically generated">
            <a:extLst>
              <a:ext uri="{FF2B5EF4-FFF2-40B4-BE49-F238E27FC236}">
                <a16:creationId xmlns:a16="http://schemas.microsoft.com/office/drawing/2014/main" id="{6123867D-6445-8941-8046-A1FF1E9C2DEB}"/>
              </a:ext>
            </a:extLst>
          </p:cNvPr>
          <p:cNvPicPr>
            <a:picLocks noChangeAspect="1"/>
          </p:cNvPicPr>
          <p:nvPr userDrawn="1"/>
        </p:nvPicPr>
        <p:blipFill>
          <a:blip r:embed="rId10"/>
          <a:srcRect b="17035"/>
          <a:stretch>
            <a:fillRect/>
          </a:stretch>
        </p:blipFill>
        <p:spPr>
          <a:xfrm>
            <a:off x="728136" y="6285018"/>
            <a:ext cx="766614" cy="485930"/>
          </a:xfrm>
          <a:prstGeom prst="rect">
            <a:avLst/>
          </a:prstGeom>
          <a:noFill/>
          <a:ln cap="flat">
            <a:noFill/>
          </a:ln>
        </p:spPr>
      </p:pic>
      <p:sp>
        <p:nvSpPr>
          <p:cNvPr id="6" name="Footer Placeholder 4">
            <a:extLst>
              <a:ext uri="{FF2B5EF4-FFF2-40B4-BE49-F238E27FC236}">
                <a16:creationId xmlns:a16="http://schemas.microsoft.com/office/drawing/2014/main" id="{386C254C-D3DF-3CCC-7FB7-5E5132747D52}"/>
              </a:ext>
            </a:extLst>
          </p:cNvPr>
          <p:cNvSpPr txBox="1">
            <a:spLocks noGrp="1"/>
          </p:cNvSpPr>
          <p:nvPr>
            <p:ph type="ftr" sz="quarter" idx="3"/>
          </p:nvPr>
        </p:nvSpPr>
        <p:spPr>
          <a:xfrm>
            <a:off x="8382323" y="6451046"/>
            <a:ext cx="2496257" cy="270433"/>
          </a:xfrm>
          <a:prstGeom prst="rect">
            <a:avLst/>
          </a:prstGeom>
        </p:spPr>
        <p:txBody>
          <a:bodyPr lIns="0" tIns="0" rIns="0" bIns="0" anchorCtr="0"/>
          <a:lstStyle>
            <a:lvl1pPr algn="r">
              <a:defRPr sz="1000">
                <a:solidFill>
                  <a:srgbClr val="FFFFFF"/>
                </a:solidFill>
                <a:latin typeface="Raleway Light" pitchFamily="34"/>
              </a:defRPr>
            </a:lvl1pPr>
            <a:lvl2pPr marL="0" marR="0" lvl="0" indent="0" algn="r" defTabSz="914400" rtl="0" fontAlgn="auto" hangingPunct="1">
              <a:lnSpc>
                <a:spcPct val="100000"/>
              </a:lnSpc>
              <a:spcBef>
                <a:spcPts val="0"/>
              </a:spcBef>
              <a:spcAft>
                <a:spcPts val="0"/>
              </a:spcAft>
              <a:buNone/>
              <a:tabLst/>
              <a:defRPr lang="en-US" sz="1000" b="0" i="0" u="none" strike="noStrike" kern="1200" cap="none" spc="0" baseline="0">
                <a:solidFill>
                  <a:srgbClr val="FFFFFF"/>
                </a:solidFill>
                <a:uFillTx/>
                <a:latin typeface="Raleway Light" pitchFamily="34"/>
              </a:defRPr>
            </a:lvl2pPr>
          </a:lstStyle>
          <a:p>
            <a:pPr lvl="0"/>
            <a:r>
              <a:rPr lang="en-US"/>
              <a:t>#PublicPower  www.PublicPower.org</a:t>
            </a:r>
          </a:p>
          <a:p>
            <a:pPr lvl="0"/>
            <a:endParaRPr lang="en-US"/>
          </a:p>
        </p:txBody>
      </p:sp>
      <p:sp>
        <p:nvSpPr>
          <p:cNvPr id="7" name="Slide Number Placeholder 5">
            <a:extLst>
              <a:ext uri="{FF2B5EF4-FFF2-40B4-BE49-F238E27FC236}">
                <a16:creationId xmlns:a16="http://schemas.microsoft.com/office/drawing/2014/main" id="{DA512CAB-22DF-5B3B-2C9B-57CCB2EE7802}"/>
              </a:ext>
            </a:extLst>
          </p:cNvPr>
          <p:cNvSpPr txBox="1">
            <a:spLocks noGrp="1"/>
          </p:cNvSpPr>
          <p:nvPr>
            <p:ph type="sldNum" sz="quarter" idx="4"/>
          </p:nvPr>
        </p:nvSpPr>
        <p:spPr>
          <a:xfrm>
            <a:off x="11080379" y="6422370"/>
            <a:ext cx="484001" cy="299109"/>
          </a:xfrm>
          <a:prstGeom prst="rect">
            <a:avLst/>
          </a:prstGeom>
        </p:spPr>
        <p:txBody>
          <a:bodyPr lIns="0" tIns="0" rIns="0" bIns="0" anchor="t"/>
          <a:lstStyle>
            <a:lvl1pPr>
              <a:defRPr sz="1000">
                <a:solidFill>
                  <a:srgbClr val="FFFFFF"/>
                </a:solidFill>
                <a:latin typeface="Raleway Light" pitchFamily="34"/>
              </a:defRPr>
            </a:lvl1pPr>
          </a:lstStyle>
          <a:p>
            <a:r>
              <a:rPr lang="en-IN" dirty="0"/>
              <a:t>1</a:t>
            </a:r>
          </a:p>
        </p:txBody>
      </p:sp>
    </p:spTree>
    <p:extLst>
      <p:ext uri="{BB962C8B-B14F-4D97-AF65-F5344CB8AC3E}">
        <p14:creationId xmlns:p14="http://schemas.microsoft.com/office/powerpoint/2010/main" val="1786709061"/>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Lst>
  <p:hf sldNum="0" hdr="0" dt="0"/>
  <p:txStyles>
    <p:titleStyle>
      <a:lvl1pPr algn="l" defTabSz="913943" rtl="0" eaLnBrk="1" latinLnBrk="0" hangingPunct="1">
        <a:lnSpc>
          <a:spcPct val="85000"/>
        </a:lnSpc>
        <a:spcBef>
          <a:spcPct val="0"/>
        </a:spcBef>
        <a:buNone/>
        <a:defRPr sz="2399" b="0" kern="1200">
          <a:solidFill>
            <a:schemeClr val="bg1"/>
          </a:solidFill>
          <a:latin typeface="EYInterstate Light" panose="02000506000000020004" pitchFamily="2" charset="0"/>
          <a:ea typeface="+mj-ea"/>
          <a:cs typeface="Arial" pitchFamily="34" charset="0"/>
        </a:defRPr>
      </a:lvl1pPr>
    </p:titleStyle>
    <p:bodyStyle>
      <a:lvl1pPr marL="356438" indent="-356438" algn="l" defTabSz="913943" rtl="0" eaLnBrk="1" latinLnBrk="0" hangingPunct="1">
        <a:spcBef>
          <a:spcPct val="20000"/>
        </a:spcBef>
        <a:buClr>
          <a:schemeClr val="tx2"/>
        </a:buClr>
        <a:buSzPct val="110000"/>
        <a:buFont typeface="EYInterstate Light" panose="02000506000000020004" pitchFamily="2" charset="0"/>
        <a:buChar char="•"/>
        <a:defRPr sz="1999" kern="1200">
          <a:solidFill>
            <a:schemeClr val="bg1"/>
          </a:solidFill>
          <a:latin typeface="EYInterstate Light" panose="02000506000000020004" pitchFamily="2" charset="0"/>
          <a:ea typeface="+mn-ea"/>
          <a:cs typeface="+mn-cs"/>
        </a:defRPr>
      </a:lvl1pPr>
      <a:lvl2pPr marL="712875" indent="-356438" algn="l" defTabSz="913943" rtl="0" eaLnBrk="1" latinLnBrk="0" hangingPunct="1">
        <a:spcBef>
          <a:spcPct val="20000"/>
        </a:spcBef>
        <a:buClr>
          <a:schemeClr val="tx2"/>
        </a:buClr>
        <a:buSzPct val="110000"/>
        <a:buFont typeface="EYInterstate Light" panose="02000506000000020004" pitchFamily="2" charset="0"/>
        <a:buChar char="•"/>
        <a:defRPr sz="1799" kern="1200">
          <a:solidFill>
            <a:schemeClr val="bg1"/>
          </a:solidFill>
          <a:latin typeface="EYInterstate Light" panose="02000506000000020004" pitchFamily="2" charset="0"/>
          <a:ea typeface="+mn-ea"/>
          <a:cs typeface="+mn-cs"/>
        </a:defRPr>
      </a:lvl2pPr>
      <a:lvl3pPr marL="1069313" indent="-356438" algn="l" defTabSz="913943" rtl="0" eaLnBrk="1" latinLnBrk="0" hangingPunct="1">
        <a:spcBef>
          <a:spcPct val="20000"/>
        </a:spcBef>
        <a:buClr>
          <a:schemeClr val="tx2"/>
        </a:buClr>
        <a:buSzPct val="110000"/>
        <a:buFont typeface="EYInterstate Light" panose="02000506000000020004" pitchFamily="2" charset="0"/>
        <a:buChar char="•"/>
        <a:defRPr sz="1599" kern="1200">
          <a:solidFill>
            <a:schemeClr val="bg1"/>
          </a:solidFill>
          <a:latin typeface="EYInterstate Light" panose="02000506000000020004" pitchFamily="2" charset="0"/>
          <a:ea typeface="+mn-ea"/>
          <a:cs typeface="+mn-cs"/>
        </a:defRPr>
      </a:lvl3pPr>
      <a:lvl4pPr marL="1425751" indent="-356438" algn="l" defTabSz="913943" rtl="0" eaLnBrk="1" latinLnBrk="0" hangingPunct="1">
        <a:spcBef>
          <a:spcPct val="20000"/>
        </a:spcBef>
        <a:buClr>
          <a:schemeClr val="tx2"/>
        </a:buClr>
        <a:buSzPct val="110000"/>
        <a:buFont typeface="EYInterstate Light" panose="02000506000000020004" pitchFamily="2" charset="0"/>
        <a:buChar char="•"/>
        <a:defRPr sz="1399" kern="1200">
          <a:solidFill>
            <a:schemeClr val="bg1"/>
          </a:solidFill>
          <a:latin typeface="EYInterstate Light" panose="02000506000000020004" pitchFamily="2" charset="0"/>
          <a:ea typeface="+mn-ea"/>
          <a:cs typeface="+mn-cs"/>
        </a:defRPr>
      </a:lvl4pPr>
      <a:lvl5pPr marL="1782188" indent="-356438" algn="l" defTabSz="913943" rtl="0" eaLnBrk="1" latinLnBrk="0" hangingPunct="1">
        <a:spcBef>
          <a:spcPct val="20000"/>
        </a:spcBef>
        <a:buClr>
          <a:schemeClr val="tx2"/>
        </a:buClr>
        <a:buSzPct val="110000"/>
        <a:buFont typeface="EYInterstate Light" panose="02000506000000020004" pitchFamily="2" charset="0"/>
        <a:buChar char="•"/>
        <a:defRPr sz="1199" kern="1200">
          <a:solidFill>
            <a:schemeClr val="bg1"/>
          </a:solidFill>
          <a:latin typeface="EYInterstate Light" panose="02000506000000020004" pitchFamily="2" charset="0"/>
          <a:ea typeface="+mn-ea"/>
          <a:cs typeface="+mn-cs"/>
        </a:defRPr>
      </a:lvl5pPr>
      <a:lvl6pPr marL="2513343" indent="-228486" algn="l" defTabSz="913943" rtl="0" eaLnBrk="1" latinLnBrk="0" hangingPunct="1">
        <a:spcBef>
          <a:spcPct val="20000"/>
        </a:spcBef>
        <a:buFont typeface="Arial" pitchFamily="34" charset="0"/>
        <a:buChar char="•"/>
        <a:defRPr sz="1999" kern="1200">
          <a:solidFill>
            <a:schemeClr val="tx1"/>
          </a:solidFill>
          <a:latin typeface="+mn-lt"/>
          <a:ea typeface="+mn-ea"/>
          <a:cs typeface="+mn-cs"/>
        </a:defRPr>
      </a:lvl6pPr>
      <a:lvl7pPr marL="2970314" indent="-228486" algn="l" defTabSz="913943" rtl="0" eaLnBrk="1" latinLnBrk="0" hangingPunct="1">
        <a:spcBef>
          <a:spcPct val="20000"/>
        </a:spcBef>
        <a:buFont typeface="Arial" pitchFamily="34" charset="0"/>
        <a:buChar char="•"/>
        <a:defRPr sz="1999" kern="1200">
          <a:solidFill>
            <a:schemeClr val="tx1"/>
          </a:solidFill>
          <a:latin typeface="+mn-lt"/>
          <a:ea typeface="+mn-ea"/>
          <a:cs typeface="+mn-cs"/>
        </a:defRPr>
      </a:lvl7pPr>
      <a:lvl8pPr marL="3427286" indent="-228486" algn="l" defTabSz="913943" rtl="0" eaLnBrk="1" latinLnBrk="0" hangingPunct="1">
        <a:spcBef>
          <a:spcPct val="20000"/>
        </a:spcBef>
        <a:buFont typeface="Arial" pitchFamily="34" charset="0"/>
        <a:buChar char="•"/>
        <a:defRPr sz="1999" kern="1200">
          <a:solidFill>
            <a:schemeClr val="tx1"/>
          </a:solidFill>
          <a:latin typeface="+mn-lt"/>
          <a:ea typeface="+mn-ea"/>
          <a:cs typeface="+mn-cs"/>
        </a:defRPr>
      </a:lvl8pPr>
      <a:lvl9pPr marL="3884257" indent="-228486" algn="l" defTabSz="913943" rtl="0" eaLnBrk="1" latinLnBrk="0" hangingPunct="1">
        <a:spcBef>
          <a:spcPct val="20000"/>
        </a:spcBef>
        <a:buFont typeface="Arial" pitchFamily="34" charset="0"/>
        <a:buChar char="•"/>
        <a:defRPr sz="1999" kern="1200">
          <a:solidFill>
            <a:schemeClr val="tx1"/>
          </a:solidFill>
          <a:latin typeface="+mn-lt"/>
          <a:ea typeface="+mn-ea"/>
          <a:cs typeface="+mn-cs"/>
        </a:defRPr>
      </a:lvl9pPr>
    </p:bodyStyle>
    <p:otherStyle>
      <a:defPPr>
        <a:defRPr lang="en-US"/>
      </a:defPPr>
      <a:lvl1pPr marL="0" algn="l" defTabSz="913943" rtl="0" eaLnBrk="1" latinLnBrk="0" hangingPunct="1">
        <a:defRPr sz="1799" kern="1200">
          <a:solidFill>
            <a:schemeClr val="tx1"/>
          </a:solidFill>
          <a:latin typeface="+mn-lt"/>
          <a:ea typeface="+mn-ea"/>
          <a:cs typeface="+mn-cs"/>
        </a:defRPr>
      </a:lvl1pPr>
      <a:lvl2pPr marL="456971" algn="l" defTabSz="913943" rtl="0" eaLnBrk="1" latinLnBrk="0" hangingPunct="1">
        <a:defRPr sz="1799" kern="1200">
          <a:solidFill>
            <a:schemeClr val="tx1"/>
          </a:solidFill>
          <a:latin typeface="+mn-lt"/>
          <a:ea typeface="+mn-ea"/>
          <a:cs typeface="+mn-cs"/>
        </a:defRPr>
      </a:lvl2pPr>
      <a:lvl3pPr marL="913943" algn="l" defTabSz="913943" rtl="0" eaLnBrk="1" latinLnBrk="0" hangingPunct="1">
        <a:defRPr sz="1799" kern="1200">
          <a:solidFill>
            <a:schemeClr val="tx1"/>
          </a:solidFill>
          <a:latin typeface="+mn-lt"/>
          <a:ea typeface="+mn-ea"/>
          <a:cs typeface="+mn-cs"/>
        </a:defRPr>
      </a:lvl3pPr>
      <a:lvl4pPr marL="1370914" algn="l" defTabSz="913943" rtl="0" eaLnBrk="1" latinLnBrk="0" hangingPunct="1">
        <a:defRPr sz="1799" kern="1200">
          <a:solidFill>
            <a:schemeClr val="tx1"/>
          </a:solidFill>
          <a:latin typeface="+mn-lt"/>
          <a:ea typeface="+mn-ea"/>
          <a:cs typeface="+mn-cs"/>
        </a:defRPr>
      </a:lvl4pPr>
      <a:lvl5pPr marL="1827886" algn="l" defTabSz="913943" rtl="0" eaLnBrk="1" latinLnBrk="0" hangingPunct="1">
        <a:defRPr sz="1799" kern="1200">
          <a:solidFill>
            <a:schemeClr val="tx1"/>
          </a:solidFill>
          <a:latin typeface="+mn-lt"/>
          <a:ea typeface="+mn-ea"/>
          <a:cs typeface="+mn-cs"/>
        </a:defRPr>
      </a:lvl5pPr>
      <a:lvl6pPr marL="2284857" algn="l" defTabSz="913943" rtl="0" eaLnBrk="1" latinLnBrk="0" hangingPunct="1">
        <a:defRPr sz="1799" kern="1200">
          <a:solidFill>
            <a:schemeClr val="tx1"/>
          </a:solidFill>
          <a:latin typeface="+mn-lt"/>
          <a:ea typeface="+mn-ea"/>
          <a:cs typeface="+mn-cs"/>
        </a:defRPr>
      </a:lvl6pPr>
      <a:lvl7pPr marL="2741828" algn="l" defTabSz="913943" rtl="0" eaLnBrk="1" latinLnBrk="0" hangingPunct="1">
        <a:defRPr sz="1799" kern="1200">
          <a:solidFill>
            <a:schemeClr val="tx1"/>
          </a:solidFill>
          <a:latin typeface="+mn-lt"/>
          <a:ea typeface="+mn-ea"/>
          <a:cs typeface="+mn-cs"/>
        </a:defRPr>
      </a:lvl7pPr>
      <a:lvl8pPr marL="3198800" algn="l" defTabSz="913943" rtl="0" eaLnBrk="1" latinLnBrk="0" hangingPunct="1">
        <a:defRPr sz="1799" kern="1200">
          <a:solidFill>
            <a:schemeClr val="tx1"/>
          </a:solidFill>
          <a:latin typeface="+mn-lt"/>
          <a:ea typeface="+mn-ea"/>
          <a:cs typeface="+mn-cs"/>
        </a:defRPr>
      </a:lvl8pPr>
      <a:lvl9pPr marL="3655771" algn="l" defTabSz="913943" rtl="0" eaLnBrk="1" latinLnBrk="0" hangingPunct="1">
        <a:defRPr sz="1799"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3864">
          <p15:clr>
            <a:srgbClr val="F26B43"/>
          </p15:clr>
        </p15:guide>
        <p15:guide id="2" pos="386">
          <p15:clr>
            <a:srgbClr val="F26B43"/>
          </p15:clr>
        </p15:guide>
        <p15:guide id="3" pos="7303">
          <p15:clr>
            <a:srgbClr val="F26B43"/>
          </p15:clr>
        </p15:guide>
        <p15:guide id="4" orient="horz" pos="696">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name="Slide1813">
    <p:spTree>
      <p:nvGrpSpPr>
        <p:cNvPr id="1" name=""/>
        <p:cNvGrpSpPr/>
        <p:nvPr/>
      </p:nvGrpSpPr>
      <p:grpSpPr>
        <a:xfrm>
          <a:off x="0" y="0"/>
          <a:ext cx="0" cy="0"/>
          <a:chOff x="0" y="0"/>
          <a:chExt cx="0" cy="0"/>
        </a:xfrm>
      </p:grpSpPr>
      <p:sp>
        <p:nvSpPr>
          <p:cNvPr id="2" name="Footer Placeholder 2">
            <a:extLst>
              <a:ext uri="{FF2B5EF4-FFF2-40B4-BE49-F238E27FC236}">
                <a16:creationId xmlns:a16="http://schemas.microsoft.com/office/drawing/2014/main" id="{6A3B843B-86B8-AE0E-CCE8-0BCD3A6510CE}"/>
              </a:ext>
            </a:extLst>
          </p:cNvPr>
          <p:cNvSpPr txBox="1"/>
          <p:nvPr/>
        </p:nvSpPr>
        <p:spPr>
          <a:xfrm>
            <a:off x="8382323" y="6451046"/>
            <a:ext cx="2496257" cy="270433"/>
          </a:xfrm>
          <a:prstGeom prst="rect">
            <a:avLst/>
          </a:prstGeom>
          <a:noFill/>
          <a:ln cap="flat">
            <a:noFill/>
          </a:ln>
        </p:spPr>
        <p:txBody>
          <a:bodyPr vert="horz" wrap="square" lIns="0" tIns="0" rIns="0" bIns="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0" i="0" u="none" strike="noStrike" kern="1200" cap="none" spc="0" baseline="0">
                <a:solidFill>
                  <a:srgbClr val="FFFFFF"/>
                </a:solidFill>
                <a:uFillTx/>
                <a:latin typeface="Arial" panose="020B0604020202020204" pitchFamily="34" charset="0"/>
                <a:cs typeface="Arial" panose="020B0604020202020204" pitchFamily="34" charset="0"/>
              </a:rPr>
              <a:t>#PublicPower  www.PublicPower.org</a:t>
            </a:r>
          </a:p>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00" b="0" i="0" u="none" strike="noStrike" kern="1200" cap="none" spc="0" baseline="0">
              <a:solidFill>
                <a:srgbClr val="898989"/>
              </a:solidFill>
              <a:uFillTx/>
              <a:latin typeface="Arial" panose="020B0604020202020204" pitchFamily="34" charset="0"/>
              <a:cs typeface="Arial" panose="020B0604020202020204" pitchFamily="34" charset="0"/>
            </a:endParaRPr>
          </a:p>
        </p:txBody>
      </p:sp>
      <p:sp>
        <p:nvSpPr>
          <p:cNvPr id="4" name="Title 5">
            <a:extLst>
              <a:ext uri="{FF2B5EF4-FFF2-40B4-BE49-F238E27FC236}">
                <a16:creationId xmlns:a16="http://schemas.microsoft.com/office/drawing/2014/main" id="{FFE0B89D-2F99-7A32-8A9E-C38F5A1DD751}"/>
              </a:ext>
            </a:extLst>
          </p:cNvPr>
          <p:cNvSpPr txBox="1">
            <a:spLocks noGrp="1"/>
          </p:cNvSpPr>
          <p:nvPr>
            <p:ph type="title"/>
          </p:nvPr>
        </p:nvSpPr>
        <p:spPr>
          <a:xfrm>
            <a:off x="718169" y="2157261"/>
            <a:ext cx="10755657" cy="2260915"/>
          </a:xfrm>
        </p:spPr>
        <p:txBody>
          <a:bodyPr anchorCtr="1">
            <a:noAutofit/>
          </a:bodyPr>
          <a:lstStyle/>
          <a:p>
            <a:pPr algn="ctr">
              <a:lnSpc>
                <a:spcPct val="100000"/>
              </a:lnSpc>
            </a:pPr>
            <a:r>
              <a:rPr lang="en-IN" dirty="0">
                <a:latin typeface="Arial" panose="020B0604020202020204" pitchFamily="34" charset="0"/>
                <a:cs typeface="Arial" panose="020B0604020202020204" pitchFamily="34" charset="0"/>
              </a:rPr>
              <a:t>Attachment 2: Risk Assessment Workshop PowerPoint Template</a:t>
            </a:r>
            <a:br>
              <a:rPr lang="en-US" dirty="0">
                <a:latin typeface="Arial" panose="020B0604020202020204" pitchFamily="34" charset="0"/>
                <a:cs typeface="Arial" panose="020B0604020202020204" pitchFamily="34" charset="0"/>
              </a:rPr>
            </a:br>
            <a:br>
              <a:rPr lang="en-US" dirty="0">
                <a:latin typeface="Arial" panose="020B0604020202020204" pitchFamily="34" charset="0"/>
                <a:cs typeface="Arial" panose="020B0604020202020204" pitchFamily="34" charset="0"/>
              </a:rPr>
            </a:br>
            <a:r>
              <a:rPr lang="en-US" sz="2400" b="0" dirty="0">
                <a:latin typeface="Arial" panose="020B0604020202020204" pitchFamily="34" charset="0"/>
                <a:cs typeface="Arial" panose="020B0604020202020204" pitchFamily="34" charset="0"/>
              </a:rPr>
              <a:t>November 2024 | Version 1.0</a:t>
            </a:r>
            <a:endParaRPr lang="en-US" sz="2800" b="0" dirty="0">
              <a:latin typeface="Arial" panose="020B0604020202020204" pitchFamily="34" charset="0"/>
              <a:cs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2">
            <a:extLst>
              <a:ext uri="{FF2B5EF4-FFF2-40B4-BE49-F238E27FC236}">
                <a16:creationId xmlns:a16="http://schemas.microsoft.com/office/drawing/2014/main" id="{531DF183-5CE7-8ADD-1EF4-479283B89F0A}"/>
              </a:ext>
            </a:extLst>
          </p:cNvPr>
          <p:cNvSpPr txBox="1"/>
          <p:nvPr/>
        </p:nvSpPr>
        <p:spPr>
          <a:xfrm>
            <a:off x="8382323" y="6451046"/>
            <a:ext cx="2496257" cy="270433"/>
          </a:xfrm>
          <a:prstGeom prst="rect">
            <a:avLst/>
          </a:prstGeom>
          <a:noFill/>
          <a:ln cap="flat">
            <a:noFill/>
          </a:ln>
        </p:spPr>
        <p:txBody>
          <a:bodyPr vert="horz" wrap="square" lIns="0" tIns="0" rIns="0" bIns="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0" i="0" u="none" strike="noStrike" kern="1200" cap="none" spc="0" baseline="0">
                <a:solidFill>
                  <a:srgbClr val="FFFFFF"/>
                </a:solidFill>
                <a:uFillTx/>
                <a:latin typeface="Arial" panose="020B0604020202020204" pitchFamily="34" charset="0"/>
                <a:cs typeface="Arial" panose="020B0604020202020204" pitchFamily="34" charset="0"/>
              </a:rPr>
              <a:t>#PublicPower  www.PublicPower.org</a:t>
            </a:r>
          </a:p>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00" b="0" i="0" u="none" strike="noStrike" kern="1200" cap="none" spc="0" baseline="0">
              <a:solidFill>
                <a:srgbClr val="898989"/>
              </a:solidFill>
              <a:uFillTx/>
              <a:latin typeface="Arial" panose="020B0604020202020204" pitchFamily="34" charset="0"/>
              <a:cs typeface="Arial" panose="020B0604020202020204" pitchFamily="34" charset="0"/>
            </a:endParaRPr>
          </a:p>
        </p:txBody>
      </p:sp>
      <p:sp>
        <p:nvSpPr>
          <p:cNvPr id="5" name="Title 3">
            <a:extLst>
              <a:ext uri="{FF2B5EF4-FFF2-40B4-BE49-F238E27FC236}">
                <a16:creationId xmlns:a16="http://schemas.microsoft.com/office/drawing/2014/main" id="{CEA07291-D56D-0FCA-D08C-97DEAF1C67BB}"/>
              </a:ext>
            </a:extLst>
          </p:cNvPr>
          <p:cNvSpPr txBox="1">
            <a:spLocks noGrp="1"/>
          </p:cNvSpPr>
          <p:nvPr>
            <p:ph type="title"/>
          </p:nvPr>
        </p:nvSpPr>
        <p:spPr>
          <a:xfrm>
            <a:off x="728136" y="310094"/>
            <a:ext cx="10755657" cy="667493"/>
          </a:xfrm>
        </p:spPr>
        <p:txBody>
          <a:bodyPr/>
          <a:lstStyle/>
          <a:p>
            <a:pPr lvl="0"/>
            <a:r>
              <a:rPr lang="en-US" dirty="0">
                <a:latin typeface="Arial" panose="020B0604020202020204" pitchFamily="34" charset="0"/>
                <a:cs typeface="Arial" panose="020B0604020202020204" pitchFamily="34" charset="0"/>
              </a:rPr>
              <a:t>Table of Contents and Objectives</a:t>
            </a:r>
          </a:p>
        </p:txBody>
      </p:sp>
      <p:sp>
        <p:nvSpPr>
          <p:cNvPr id="8" name="Rounded Rectangle 22">
            <a:extLst>
              <a:ext uri="{FF2B5EF4-FFF2-40B4-BE49-F238E27FC236}">
                <a16:creationId xmlns:a16="http://schemas.microsoft.com/office/drawing/2014/main" id="{44D483AF-CFBD-F6B0-FCB6-8FBB49B061EF}"/>
              </a:ext>
            </a:extLst>
          </p:cNvPr>
          <p:cNvSpPr/>
          <p:nvPr/>
        </p:nvSpPr>
        <p:spPr>
          <a:xfrm>
            <a:off x="8223630" y="1362064"/>
            <a:ext cx="3735288" cy="2195471"/>
          </a:xfrm>
          <a:prstGeom prst="rect">
            <a:avLst/>
          </a:prstGeom>
          <a:solidFill>
            <a:srgbClr val="F2F2F2"/>
          </a:solidFill>
          <a:ln w="6350" cap="flat" cmpd="sng" algn="ctr">
            <a:noFill/>
            <a:prstDash val="solid"/>
          </a:ln>
          <a:effectLst/>
        </p:spPr>
        <p:txBody>
          <a:bodyPr lIns="91440" tIns="91440" rIns="45720" rtlCol="0" anchor="ctr"/>
          <a:lstStyle/>
          <a:p>
            <a:pPr marL="117475" defTabSz="913943">
              <a:spcAft>
                <a:spcPts val="600"/>
              </a:spcAft>
              <a:buClr>
                <a:srgbClr val="2E2E38"/>
              </a:buClr>
              <a:buSzPct val="100000"/>
              <a:defRPr/>
            </a:pPr>
            <a:r>
              <a:rPr lang="en-US" sz="1200" kern="1200" dirty="0">
                <a:solidFill>
                  <a:srgbClr val="FF0000"/>
                </a:solidFill>
                <a:latin typeface="Arial" panose="020B0604020202020204" pitchFamily="34" charset="0"/>
                <a:cs typeface="Arial" panose="020B0604020202020204" pitchFamily="34" charset="0"/>
              </a:rPr>
              <a:t>[Insert utility name] </a:t>
            </a:r>
            <a:r>
              <a:rPr lang="en-US" sz="1200" kern="1200" dirty="0">
                <a:solidFill>
                  <a:schemeClr val="tx1"/>
                </a:solidFill>
                <a:latin typeface="Arial" panose="020B0604020202020204" pitchFamily="34" charset="0"/>
                <a:cs typeface="Arial" panose="020B0604020202020204" pitchFamily="34" charset="0"/>
              </a:rPr>
              <a:t>is enhancing its </a:t>
            </a:r>
            <a:r>
              <a:rPr lang="en-US" sz="1200" b="1" kern="1200" dirty="0">
                <a:solidFill>
                  <a:schemeClr val="tx1"/>
                </a:solidFill>
                <a:latin typeface="Arial" panose="020B0604020202020204" pitchFamily="34" charset="0"/>
                <a:cs typeface="Arial" panose="020B0604020202020204" pitchFamily="34" charset="0"/>
              </a:rPr>
              <a:t>Enterprise Risk Management (ERM) program </a:t>
            </a:r>
            <a:r>
              <a:rPr lang="en-US" sz="1200" kern="1200" dirty="0">
                <a:solidFill>
                  <a:schemeClr val="tx1"/>
                </a:solidFill>
                <a:latin typeface="Arial" panose="020B0604020202020204" pitchFamily="34" charset="0"/>
                <a:cs typeface="Arial" panose="020B0604020202020204" pitchFamily="34" charset="0"/>
              </a:rPr>
              <a:t>that promotes effective identification, analysis, reporting and monitoring of risks. </a:t>
            </a:r>
            <a:r>
              <a:rPr lang="en-US" sz="1200" kern="1200" dirty="0">
                <a:solidFill>
                  <a:srgbClr val="FF0000"/>
                </a:solidFill>
                <a:latin typeface="Arial" panose="020B0604020202020204" pitchFamily="34" charset="0"/>
                <a:cs typeface="Arial" panose="020B0604020202020204" pitchFamily="34" charset="0"/>
              </a:rPr>
              <a:t>[Insert utility name] </a:t>
            </a:r>
            <a:r>
              <a:rPr lang="en-US" sz="1200" kern="1200" dirty="0">
                <a:solidFill>
                  <a:schemeClr val="tx1"/>
                </a:solidFill>
                <a:latin typeface="Arial" panose="020B0604020202020204" pitchFamily="34" charset="0"/>
                <a:cs typeface="Arial" panose="020B0604020202020204" pitchFamily="34" charset="0"/>
              </a:rPr>
              <a:t>is conducting an enterprise risk assessment session with </a:t>
            </a:r>
            <a:r>
              <a:rPr lang="en-US" sz="1200" kern="1200" dirty="0">
                <a:solidFill>
                  <a:srgbClr val="FF0000"/>
                </a:solidFill>
                <a:latin typeface="Arial" panose="020B0604020202020204" pitchFamily="34" charset="0"/>
                <a:cs typeface="Arial" panose="020B0604020202020204" pitchFamily="34" charset="0"/>
              </a:rPr>
              <a:t>[insert audience] (i.e., senior management)</a:t>
            </a:r>
            <a:r>
              <a:rPr lang="en-US" sz="1200" kern="1200" dirty="0">
                <a:solidFill>
                  <a:schemeClr val="tx1"/>
                </a:solidFill>
                <a:latin typeface="Arial" panose="020B0604020202020204" pitchFamily="34" charset="0"/>
                <a:cs typeface="Arial" panose="020B0604020202020204" pitchFamily="34" charset="0"/>
              </a:rPr>
              <a:t> to identify top risks that can impact </a:t>
            </a:r>
            <a:r>
              <a:rPr kumimoji="0" lang="en-US" sz="1200" b="0" i="0" u="none"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[Insert </a:t>
            </a:r>
            <a:r>
              <a:rPr lang="en-US" sz="1200" kern="1200" dirty="0">
                <a:solidFill>
                  <a:srgbClr val="FF0000"/>
                </a:solidFill>
                <a:latin typeface="Arial" panose="020B0604020202020204" pitchFamily="34" charset="0"/>
                <a:cs typeface="Arial" panose="020B0604020202020204" pitchFamily="34" charset="0"/>
              </a:rPr>
              <a:t>utility</a:t>
            </a:r>
            <a:r>
              <a:rPr kumimoji="0" lang="en-US" sz="1200" b="0" i="0" u="none"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 name]</a:t>
            </a:r>
            <a:r>
              <a:rPr lang="en-US" sz="1200" kern="1200" dirty="0">
                <a:solidFill>
                  <a:schemeClr val="tx1"/>
                </a:solidFill>
                <a:latin typeface="Arial" panose="020B0604020202020204" pitchFamily="34" charset="0"/>
                <a:cs typeface="Arial" panose="020B0604020202020204" pitchFamily="34" charset="0"/>
              </a:rPr>
              <a:t>’s strategic goals.</a:t>
            </a:r>
            <a:endParaRPr lang="en-IN" sz="1200" dirty="0">
              <a:solidFill>
                <a:srgbClr val="2E2E38"/>
              </a:solidFill>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CDE7733C-B7DA-52B2-15D0-C0D790E95D00}"/>
              </a:ext>
            </a:extLst>
          </p:cNvPr>
          <p:cNvSpPr>
            <a:spLocks/>
          </p:cNvSpPr>
          <p:nvPr/>
        </p:nvSpPr>
        <p:spPr>
          <a:xfrm>
            <a:off x="8223630" y="984354"/>
            <a:ext cx="3735288" cy="330209"/>
          </a:xfrm>
          <a:prstGeom prst="rect">
            <a:avLst/>
          </a:prstGeom>
          <a:solidFill>
            <a:srgbClr val="00B050"/>
          </a:solidFill>
          <a:ln w="12700" cap="flat" cmpd="sng" algn="ctr">
            <a:noFill/>
            <a:prstDash val="solid"/>
          </a:ln>
          <a:effectLst/>
        </p:spPr>
        <p:txBody>
          <a:bodyPr rtlCol="0" anchor="ctr"/>
          <a:lstStyle/>
          <a:p>
            <a:pPr marL="0" marR="0" lvl="0" indent="0" defTabSz="913943" eaLnBrk="0" fontAlgn="base" latinLnBrk="0" hangingPunct="0">
              <a:lnSpc>
                <a:spcPct val="100000"/>
              </a:lnSpc>
              <a:spcBef>
                <a:spcPct val="0"/>
              </a:spcBef>
              <a:spcAft>
                <a:spcPct val="0"/>
              </a:spcAft>
              <a:buClrTx/>
              <a:buSzTx/>
              <a:buFontTx/>
              <a:buNone/>
              <a:tabLst/>
              <a:defRPr/>
            </a:pPr>
            <a:r>
              <a:rPr kumimoji="0" lang="en-US" sz="1600" b="1" i="0" u="none" strike="noStrike" kern="0" cap="none" spc="0" normalizeH="0" baseline="0" noProof="0" dirty="0">
                <a:ln>
                  <a:noFill/>
                </a:ln>
                <a:solidFill>
                  <a:schemeClr val="bg1"/>
                </a:solidFill>
                <a:effectLst/>
                <a:uLnTx/>
                <a:uFillTx/>
                <a:latin typeface="Arial" panose="020B0604020202020204" pitchFamily="34" charset="0"/>
                <a:cs typeface="Arial" panose="020B0604020202020204" pitchFamily="34" charset="0"/>
              </a:rPr>
              <a:t>Objective</a:t>
            </a:r>
          </a:p>
        </p:txBody>
      </p:sp>
      <p:sp>
        <p:nvSpPr>
          <p:cNvPr id="10" name="Rectangle 9">
            <a:extLst>
              <a:ext uri="{FF2B5EF4-FFF2-40B4-BE49-F238E27FC236}">
                <a16:creationId xmlns:a16="http://schemas.microsoft.com/office/drawing/2014/main" id="{1E1D4318-5F4B-6A8D-E484-5D22EA13D06F}"/>
              </a:ext>
            </a:extLst>
          </p:cNvPr>
          <p:cNvSpPr>
            <a:spLocks/>
          </p:cNvSpPr>
          <p:nvPr/>
        </p:nvSpPr>
        <p:spPr>
          <a:xfrm>
            <a:off x="547661" y="4430237"/>
            <a:ext cx="7207123" cy="365570"/>
          </a:xfrm>
          <a:prstGeom prst="rect">
            <a:avLst/>
          </a:prstGeom>
          <a:solidFill>
            <a:srgbClr val="00B050"/>
          </a:solidFill>
          <a:ln w="12700" cap="flat" cmpd="sng" algn="ctr">
            <a:noFill/>
            <a:prstDash val="solid"/>
          </a:ln>
          <a:effectLst/>
        </p:spPr>
        <p:txBody>
          <a:bodyPr rtlCol="0" anchor="ctr"/>
          <a:lstStyle/>
          <a:p>
            <a:pPr defTabSz="913943" eaLnBrk="0" fontAlgn="base" hangingPunct="0">
              <a:spcBef>
                <a:spcPct val="0"/>
              </a:spcBef>
              <a:spcAft>
                <a:spcPct val="0"/>
              </a:spcAft>
            </a:pPr>
            <a:r>
              <a:rPr lang="en-US" sz="1600" b="1" kern="0" dirty="0">
                <a:solidFill>
                  <a:schemeClr val="bg1"/>
                </a:solidFill>
                <a:latin typeface="Arial" panose="020B0604020202020204" pitchFamily="34" charset="0"/>
                <a:cs typeface="Arial" panose="020B0604020202020204" pitchFamily="34" charset="0"/>
              </a:rPr>
              <a:t>Stakeholder Actions</a:t>
            </a:r>
          </a:p>
        </p:txBody>
      </p:sp>
      <p:sp>
        <p:nvSpPr>
          <p:cNvPr id="11" name="Rounded Rectangle 22">
            <a:extLst>
              <a:ext uri="{FF2B5EF4-FFF2-40B4-BE49-F238E27FC236}">
                <a16:creationId xmlns:a16="http://schemas.microsoft.com/office/drawing/2014/main" id="{7C504CB0-74C8-F2C9-CC49-EBD3CF1C008A}"/>
              </a:ext>
            </a:extLst>
          </p:cNvPr>
          <p:cNvSpPr/>
          <p:nvPr/>
        </p:nvSpPr>
        <p:spPr>
          <a:xfrm>
            <a:off x="547662" y="4923284"/>
            <a:ext cx="7207123" cy="1130116"/>
          </a:xfrm>
          <a:prstGeom prst="rect">
            <a:avLst/>
          </a:prstGeom>
          <a:solidFill>
            <a:srgbClr val="F2F2F2"/>
          </a:solidFill>
          <a:ln w="6350" cap="flat" cmpd="sng" algn="ctr">
            <a:noFill/>
            <a:prstDash val="solid"/>
          </a:ln>
          <a:effectLst/>
        </p:spPr>
        <p:txBody>
          <a:bodyPr lIns="45696" tIns="91392" rIns="45696" bIns="45696" rtlCol="0" anchor="t"/>
          <a:lstStyle/>
          <a:p>
            <a:pPr marL="285750" indent="-285750" defTabSz="913943">
              <a:spcAft>
                <a:spcPts val="600"/>
              </a:spcAft>
              <a:buFont typeface="EYInterstate" panose="02000503020000020004" pitchFamily="2" charset="0"/>
              <a:buChar char="•"/>
            </a:pPr>
            <a:r>
              <a:rPr lang="en-IN" sz="1400" dirty="0">
                <a:solidFill>
                  <a:srgbClr val="2E2E38"/>
                </a:solidFill>
                <a:latin typeface="Arial" panose="020B0604020202020204" pitchFamily="34" charset="0"/>
                <a:cs typeface="Arial" panose="020B0604020202020204" pitchFamily="34" charset="0"/>
              </a:rPr>
              <a:t>Be familiar with the material included in the pre-read ahead materials of the (virtual/in-person) risk assessment workshop.</a:t>
            </a:r>
          </a:p>
          <a:p>
            <a:pPr marL="285750" indent="-285750" defTabSz="913943">
              <a:spcAft>
                <a:spcPts val="600"/>
              </a:spcAft>
              <a:buFont typeface="EYInterstate" panose="02000503020000020004" pitchFamily="2" charset="0"/>
              <a:buChar char="•"/>
            </a:pPr>
            <a:r>
              <a:rPr lang="en-IN" sz="1400" dirty="0">
                <a:solidFill>
                  <a:srgbClr val="2E2E38"/>
                </a:solidFill>
                <a:latin typeface="Arial" panose="020B0604020202020204" pitchFamily="34" charset="0"/>
                <a:cs typeface="Arial" panose="020B0604020202020204" pitchFamily="34" charset="0"/>
              </a:rPr>
              <a:t>Preliminarily fill in the risk assessment form attached </a:t>
            </a:r>
            <a:r>
              <a:rPr lang="en-US" sz="1400" dirty="0">
                <a:solidFill>
                  <a:srgbClr val="2E2E38"/>
                </a:solidFill>
                <a:latin typeface="Arial" panose="020B0604020202020204" pitchFamily="34" charset="0"/>
                <a:cs typeface="Arial" panose="020B0604020202020204" pitchFamily="34" charset="0"/>
              </a:rPr>
              <a:t>scoring risk assigned to specific participants</a:t>
            </a:r>
            <a:r>
              <a:rPr lang="en-IN" sz="1200" dirty="0">
                <a:solidFill>
                  <a:srgbClr val="2E2E38"/>
                </a:solidFill>
                <a:latin typeface="Arial" panose="020B0604020202020204" pitchFamily="34" charset="0"/>
                <a:cs typeface="Arial" panose="020B0604020202020204" pitchFamily="34" charset="0"/>
              </a:rPr>
              <a:t>. </a:t>
            </a:r>
          </a:p>
        </p:txBody>
      </p:sp>
      <p:sp>
        <p:nvSpPr>
          <p:cNvPr id="12" name="Rounded Rectangle 22">
            <a:extLst>
              <a:ext uri="{FF2B5EF4-FFF2-40B4-BE49-F238E27FC236}">
                <a16:creationId xmlns:a16="http://schemas.microsoft.com/office/drawing/2014/main" id="{77DC9735-1EC2-9BB4-5FAB-D40A70D6AA86}"/>
              </a:ext>
            </a:extLst>
          </p:cNvPr>
          <p:cNvSpPr/>
          <p:nvPr/>
        </p:nvSpPr>
        <p:spPr>
          <a:xfrm>
            <a:off x="8223630" y="4179468"/>
            <a:ext cx="3735288" cy="1873932"/>
          </a:xfrm>
          <a:prstGeom prst="rect">
            <a:avLst/>
          </a:prstGeom>
          <a:solidFill>
            <a:srgbClr val="F2F2F2"/>
          </a:solidFill>
          <a:ln w="6350" cap="flat" cmpd="sng" algn="ctr">
            <a:noFill/>
            <a:prstDash val="solid"/>
          </a:ln>
          <a:effectLst/>
        </p:spPr>
        <p:txBody>
          <a:bodyPr lIns="45696" tIns="91392" rIns="45696" rtlCol="0" anchor="ctr"/>
          <a:lstStyle/>
          <a:p>
            <a:pPr marL="285750" indent="-285750" defTabSz="913943">
              <a:spcAft>
                <a:spcPts val="600"/>
              </a:spcAft>
              <a:buClr>
                <a:srgbClr val="2E2E38"/>
              </a:buClr>
              <a:buSzPct val="100000"/>
              <a:buFont typeface="EYInterstate" panose="02000503020000020004" pitchFamily="2" charset="0"/>
              <a:buChar char="•"/>
              <a:defRPr/>
            </a:pPr>
            <a:r>
              <a:rPr lang="en-IN" sz="1200" dirty="0">
                <a:solidFill>
                  <a:srgbClr val="2E2E38"/>
                </a:solidFill>
                <a:latin typeface="Arial" panose="020B0604020202020204" pitchFamily="34" charset="0"/>
                <a:cs typeface="Arial" panose="020B0604020202020204" pitchFamily="34" charset="0"/>
              </a:rPr>
              <a:t>Assess identified risks impacting </a:t>
            </a:r>
            <a:r>
              <a:rPr lang="en-IN" sz="1200" b="1" dirty="0">
                <a:solidFill>
                  <a:srgbClr val="FF0000"/>
                </a:solidFill>
                <a:latin typeface="Arial" panose="020B0604020202020204" pitchFamily="34" charset="0"/>
                <a:cs typeface="Arial" panose="020B0604020202020204" pitchFamily="34" charset="0"/>
              </a:rPr>
              <a:t>[insert utility name]</a:t>
            </a:r>
            <a:r>
              <a:rPr lang="en-IN" sz="1200" dirty="0">
                <a:solidFill>
                  <a:srgbClr val="2E2E38"/>
                </a:solidFill>
                <a:latin typeface="Arial" panose="020B0604020202020204" pitchFamily="34" charset="0"/>
                <a:cs typeface="Arial" panose="020B0604020202020204" pitchFamily="34" charset="0"/>
              </a:rPr>
              <a:t>’s strategic goals and enhance the senior leadership’s role in risk management.</a:t>
            </a:r>
          </a:p>
          <a:p>
            <a:pPr marL="285750" indent="-285750" defTabSz="913943">
              <a:spcAft>
                <a:spcPts val="600"/>
              </a:spcAft>
              <a:buClr>
                <a:srgbClr val="2E2E38"/>
              </a:buClr>
              <a:buSzPct val="100000"/>
              <a:buFont typeface="EYInterstate" panose="02000503020000020004" pitchFamily="2" charset="0"/>
              <a:buChar char="•"/>
              <a:defRPr/>
            </a:pPr>
            <a:r>
              <a:rPr lang="en-IN" sz="1200" dirty="0">
                <a:solidFill>
                  <a:srgbClr val="2E2E38"/>
                </a:solidFill>
                <a:latin typeface="Arial" panose="020B0604020202020204" pitchFamily="34" charset="0"/>
                <a:cs typeface="Arial" panose="020B0604020202020204" pitchFamily="34" charset="0"/>
              </a:rPr>
              <a:t>Enable future evolution of good practice risk management program elements, such as risk reporting, audit response planning and reporting.</a:t>
            </a:r>
          </a:p>
        </p:txBody>
      </p:sp>
      <p:sp>
        <p:nvSpPr>
          <p:cNvPr id="13" name="Rectangle 12">
            <a:extLst>
              <a:ext uri="{FF2B5EF4-FFF2-40B4-BE49-F238E27FC236}">
                <a16:creationId xmlns:a16="http://schemas.microsoft.com/office/drawing/2014/main" id="{098041F9-B7E4-8C39-7BFF-6C06AEF4C9B5}"/>
              </a:ext>
            </a:extLst>
          </p:cNvPr>
          <p:cNvSpPr>
            <a:spLocks/>
          </p:cNvSpPr>
          <p:nvPr/>
        </p:nvSpPr>
        <p:spPr>
          <a:xfrm>
            <a:off x="8223630" y="3789883"/>
            <a:ext cx="3735288" cy="330209"/>
          </a:xfrm>
          <a:prstGeom prst="rect">
            <a:avLst/>
          </a:prstGeom>
          <a:solidFill>
            <a:srgbClr val="00B050"/>
          </a:solidFill>
          <a:ln w="12700" cap="flat" cmpd="sng" algn="ctr">
            <a:noFill/>
            <a:prstDash val="solid"/>
          </a:ln>
          <a:effectLst/>
        </p:spPr>
        <p:txBody>
          <a:bodyPr rtlCol="0" anchor="ctr"/>
          <a:lstStyle/>
          <a:p>
            <a:pPr marL="0" marR="0" lvl="0" indent="0" defTabSz="913943" eaLnBrk="0" fontAlgn="base" latinLnBrk="0" hangingPunct="0">
              <a:lnSpc>
                <a:spcPct val="100000"/>
              </a:lnSpc>
              <a:spcBef>
                <a:spcPct val="0"/>
              </a:spcBef>
              <a:spcAft>
                <a:spcPct val="0"/>
              </a:spcAft>
              <a:buClrTx/>
              <a:buSzTx/>
              <a:buFontTx/>
              <a:buNone/>
              <a:tabLst/>
              <a:defRPr/>
            </a:pPr>
            <a:r>
              <a:rPr kumimoji="0" lang="en-US" sz="1600" b="1" i="0" u="none" strike="noStrike" kern="0" cap="none" spc="0" normalizeH="0" baseline="0" noProof="0" dirty="0">
                <a:ln>
                  <a:noFill/>
                </a:ln>
                <a:solidFill>
                  <a:schemeClr val="bg1"/>
                </a:solidFill>
                <a:effectLst/>
                <a:uLnTx/>
                <a:uFillTx/>
                <a:latin typeface="Arial" panose="020B0604020202020204" pitchFamily="34" charset="0"/>
                <a:cs typeface="Arial" panose="020B0604020202020204" pitchFamily="34" charset="0"/>
              </a:rPr>
              <a:t>Value to </a:t>
            </a:r>
            <a:r>
              <a:rPr lang="en-US" sz="1600" kern="1200" dirty="0">
                <a:solidFill>
                  <a:srgbClr val="FF0000"/>
                </a:solidFill>
                <a:latin typeface="Arial" panose="020B0604020202020204" pitchFamily="34" charset="0"/>
                <a:cs typeface="Arial" panose="020B0604020202020204" pitchFamily="34" charset="0"/>
              </a:rPr>
              <a:t>[Insert utility name] </a:t>
            </a:r>
            <a:endParaRPr kumimoji="0" lang="en-US" sz="1600" b="1" i="0" u="none" strike="noStrike" kern="0" cap="none" spc="0" normalizeH="0" baseline="0" noProof="0" dirty="0">
              <a:ln>
                <a:noFill/>
              </a:ln>
              <a:solidFill>
                <a:schemeClr val="bg1"/>
              </a:solidFill>
              <a:effectLst/>
              <a:uLnTx/>
              <a:uFillTx/>
              <a:latin typeface="Arial" panose="020B0604020202020204" pitchFamily="34" charset="0"/>
              <a:cs typeface="Arial" panose="020B0604020202020204" pitchFamily="34" charset="0"/>
            </a:endParaRPr>
          </a:p>
        </p:txBody>
      </p:sp>
      <p:graphicFrame>
        <p:nvGraphicFramePr>
          <p:cNvPr id="6" name="Table 7">
            <a:extLst>
              <a:ext uri="{FF2B5EF4-FFF2-40B4-BE49-F238E27FC236}">
                <a16:creationId xmlns:a16="http://schemas.microsoft.com/office/drawing/2014/main" id="{C0B832C1-D669-2380-9AE2-7FE4A392C463}"/>
              </a:ext>
            </a:extLst>
          </p:cNvPr>
          <p:cNvGraphicFramePr>
            <a:graphicFrameLocks noGrp="1"/>
          </p:cNvGraphicFramePr>
          <p:nvPr>
            <p:extLst>
              <p:ext uri="{D42A27DB-BD31-4B8C-83A1-F6EECF244321}">
                <p14:modId xmlns:p14="http://schemas.microsoft.com/office/powerpoint/2010/main" val="2816778574"/>
              </p:ext>
            </p:extLst>
          </p:nvPr>
        </p:nvGraphicFramePr>
        <p:xfrm>
          <a:off x="547661" y="845606"/>
          <a:ext cx="7296590" cy="3333861"/>
        </p:xfrm>
        <a:graphic>
          <a:graphicData uri="http://schemas.openxmlformats.org/drawingml/2006/table">
            <a:tbl>
              <a:tblPr firstRow="1" bandRow="1">
                <a:tableStyleId>{E8B1032C-EA38-4F05-BA0D-38AFFFC7BED3}</a:tableStyleId>
              </a:tblPr>
              <a:tblGrid>
                <a:gridCol w="5293327">
                  <a:extLst>
                    <a:ext uri="{9D8B030D-6E8A-4147-A177-3AD203B41FA5}">
                      <a16:colId xmlns:a16="http://schemas.microsoft.com/office/drawing/2014/main" val="4113408674"/>
                    </a:ext>
                  </a:extLst>
                </a:gridCol>
                <a:gridCol w="2003263">
                  <a:extLst>
                    <a:ext uri="{9D8B030D-6E8A-4147-A177-3AD203B41FA5}">
                      <a16:colId xmlns:a16="http://schemas.microsoft.com/office/drawing/2014/main" val="346378763"/>
                    </a:ext>
                  </a:extLst>
                </a:gridCol>
              </a:tblGrid>
              <a:tr h="456693">
                <a:tc>
                  <a:txBody>
                    <a:bodyPr/>
                    <a:lstStyle/>
                    <a:p>
                      <a:pPr algn="l"/>
                      <a:r>
                        <a:rPr lang="en-US" sz="1600" dirty="0">
                          <a:solidFill>
                            <a:sysClr val="windowText" lastClr="000000"/>
                          </a:solidFill>
                          <a:latin typeface="Arial" panose="020B0604020202020204" pitchFamily="34" charset="0"/>
                          <a:cs typeface="Arial" panose="020B0604020202020204" pitchFamily="34" charset="0"/>
                        </a:rPr>
                        <a:t>Topic</a:t>
                      </a:r>
                    </a:p>
                  </a:txBody>
                  <a:tcPr/>
                </a:tc>
                <a:tc>
                  <a:txBody>
                    <a:bodyPr/>
                    <a:lstStyle/>
                    <a:p>
                      <a:pPr algn="ctr"/>
                      <a:r>
                        <a:rPr lang="en-US" sz="1600" dirty="0">
                          <a:solidFill>
                            <a:sysClr val="windowText" lastClr="000000"/>
                          </a:solidFill>
                          <a:latin typeface="Arial" panose="020B0604020202020204" pitchFamily="34" charset="0"/>
                          <a:cs typeface="Arial" panose="020B0604020202020204" pitchFamily="34" charset="0"/>
                        </a:rPr>
                        <a:t>Page reference</a:t>
                      </a:r>
                    </a:p>
                  </a:txBody>
                  <a:tcPr/>
                </a:tc>
                <a:extLst>
                  <a:ext uri="{0D108BD9-81ED-4DB2-BD59-A6C34878D82A}">
                    <a16:rowId xmlns:a16="http://schemas.microsoft.com/office/drawing/2014/main" val="3967378480"/>
                  </a:ext>
                </a:extLst>
              </a:tr>
              <a:tr h="41102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0" kern="1200" dirty="0">
                          <a:solidFill>
                            <a:schemeClr val="dk1"/>
                          </a:solidFill>
                          <a:latin typeface="Arial" panose="020B0604020202020204" pitchFamily="34" charset="0"/>
                          <a:cs typeface="Arial" panose="020B0604020202020204" pitchFamily="34" charset="0"/>
                        </a:rPr>
                        <a:t>Review of ERM Process</a:t>
                      </a:r>
                      <a:endParaRPr lang="en-US" sz="1600" b="0" kern="1200" dirty="0">
                        <a:solidFill>
                          <a:schemeClr val="dk1"/>
                        </a:solidFill>
                        <a:latin typeface="Arial" panose="020B0604020202020204" pitchFamily="34" charset="0"/>
                        <a:ea typeface="+mn-ea"/>
                        <a:cs typeface="Arial" panose="020B060402020202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kern="1200" noProof="0" dirty="0">
                        <a:solidFill>
                          <a:schemeClr val="dk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2020160137"/>
                  </a:ext>
                </a:extLst>
              </a:tr>
              <a:tr h="411024">
                <a:tc>
                  <a:txBody>
                    <a:bodyPr/>
                    <a:lstStyle/>
                    <a:p>
                      <a:pPr algn="l"/>
                      <a:r>
                        <a:rPr lang="en-US" sz="1600" b="0" kern="1200" dirty="0">
                          <a:solidFill>
                            <a:schemeClr val="dk1"/>
                          </a:solidFill>
                          <a:latin typeface="Arial" panose="020B0604020202020204" pitchFamily="34" charset="0"/>
                          <a:cs typeface="Arial" panose="020B0604020202020204" pitchFamily="34" charset="0"/>
                        </a:rPr>
                        <a:t>Risk Assessment Introduction</a:t>
                      </a:r>
                      <a:endParaRPr lang="en-US" sz="1600" b="0" kern="1200" dirty="0">
                        <a:solidFill>
                          <a:schemeClr val="dk1"/>
                        </a:solidFill>
                        <a:latin typeface="Arial" panose="020B0604020202020204" pitchFamily="34" charset="0"/>
                        <a:ea typeface="+mn-ea"/>
                        <a:cs typeface="Arial" panose="020B0604020202020204" pitchFamily="34"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noProof="0" dirty="0">
                          <a:solidFill>
                            <a:schemeClr val="dk1"/>
                          </a:solidFill>
                          <a:latin typeface="Arial" panose="020B0604020202020204" pitchFamily="34" charset="0"/>
                          <a:cs typeface="Arial" panose="020B0604020202020204" pitchFamily="34" charset="0"/>
                        </a:rPr>
                        <a:t>…</a:t>
                      </a:r>
                      <a:endParaRPr lang="en-US" sz="1200" kern="1200" noProof="0" dirty="0">
                        <a:solidFill>
                          <a:schemeClr val="dk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766412632"/>
                  </a:ext>
                </a:extLst>
              </a:tr>
              <a:tr h="411024">
                <a:tc>
                  <a:txBody>
                    <a:bodyPr/>
                    <a:lstStyle>
                      <a:lvl1pPr marL="0" algn="l" defTabSz="914400" rtl="0" eaLnBrk="1" latinLnBrk="0" hangingPunct="1">
                        <a:defRPr sz="1800" kern="1200">
                          <a:solidFill>
                            <a:schemeClr val="dk1"/>
                          </a:solidFill>
                          <a:latin typeface="EYInterstate Light"/>
                        </a:defRPr>
                      </a:lvl1pPr>
                      <a:lvl2pPr marL="457200" algn="l" defTabSz="914400" rtl="0" eaLnBrk="1" latinLnBrk="0" hangingPunct="1">
                        <a:defRPr sz="1800" kern="1200">
                          <a:solidFill>
                            <a:schemeClr val="dk1"/>
                          </a:solidFill>
                          <a:latin typeface="EYInterstate Light"/>
                        </a:defRPr>
                      </a:lvl2pPr>
                      <a:lvl3pPr marL="914400" algn="l" defTabSz="914400" rtl="0" eaLnBrk="1" latinLnBrk="0" hangingPunct="1">
                        <a:defRPr sz="1800" kern="1200">
                          <a:solidFill>
                            <a:schemeClr val="dk1"/>
                          </a:solidFill>
                          <a:latin typeface="EYInterstate Light"/>
                        </a:defRPr>
                      </a:lvl3pPr>
                      <a:lvl4pPr marL="1371600" algn="l" defTabSz="914400" rtl="0" eaLnBrk="1" latinLnBrk="0" hangingPunct="1">
                        <a:defRPr sz="1800" kern="1200">
                          <a:solidFill>
                            <a:schemeClr val="dk1"/>
                          </a:solidFill>
                          <a:latin typeface="EYInterstate Light"/>
                        </a:defRPr>
                      </a:lvl4pPr>
                      <a:lvl5pPr marL="1828800" algn="l" defTabSz="914400" rtl="0" eaLnBrk="1" latinLnBrk="0" hangingPunct="1">
                        <a:defRPr sz="1800" kern="1200">
                          <a:solidFill>
                            <a:schemeClr val="dk1"/>
                          </a:solidFill>
                          <a:latin typeface="EYInterstate Light"/>
                        </a:defRPr>
                      </a:lvl5pPr>
                      <a:lvl6pPr marL="2286000" algn="l" defTabSz="914400" rtl="0" eaLnBrk="1" latinLnBrk="0" hangingPunct="1">
                        <a:defRPr sz="1800" kern="1200">
                          <a:solidFill>
                            <a:schemeClr val="dk1"/>
                          </a:solidFill>
                          <a:latin typeface="EYInterstate Light"/>
                        </a:defRPr>
                      </a:lvl6pPr>
                      <a:lvl7pPr marL="2743200" algn="l" defTabSz="914400" rtl="0" eaLnBrk="1" latinLnBrk="0" hangingPunct="1">
                        <a:defRPr sz="1800" kern="1200">
                          <a:solidFill>
                            <a:schemeClr val="dk1"/>
                          </a:solidFill>
                          <a:latin typeface="EYInterstate Light"/>
                        </a:defRPr>
                      </a:lvl7pPr>
                      <a:lvl8pPr marL="3200400" algn="l" defTabSz="914400" rtl="0" eaLnBrk="1" latinLnBrk="0" hangingPunct="1">
                        <a:defRPr sz="1800" kern="1200">
                          <a:solidFill>
                            <a:schemeClr val="dk1"/>
                          </a:solidFill>
                          <a:latin typeface="EYInterstate Light"/>
                        </a:defRPr>
                      </a:lvl8pPr>
                      <a:lvl9pPr marL="3657600" algn="l" defTabSz="914400" rtl="0" eaLnBrk="1" latinLnBrk="0" hangingPunct="1">
                        <a:defRPr sz="1800" kern="1200">
                          <a:solidFill>
                            <a:schemeClr val="dk1"/>
                          </a:solidFill>
                          <a:latin typeface="EYInterstate Light"/>
                        </a:defRPr>
                      </a:lvl9pPr>
                    </a:lstStyle>
                    <a:p>
                      <a:pPr marL="0" marR="0" lvl="0" indent="0" algn="l" defTabSz="1218987" rtl="0" eaLnBrk="1" fontAlgn="auto" latinLnBrk="0" hangingPunct="1">
                        <a:lnSpc>
                          <a:spcPct val="100000"/>
                        </a:lnSpc>
                        <a:spcBef>
                          <a:spcPts val="0"/>
                        </a:spcBef>
                        <a:spcAft>
                          <a:spcPts val="0"/>
                        </a:spcAft>
                        <a:buClrTx/>
                        <a:buSzTx/>
                        <a:buFont typeface="+mj-lt"/>
                        <a:buNone/>
                        <a:tabLst/>
                        <a:defRPr/>
                      </a:pPr>
                      <a:r>
                        <a:rPr lang="en-GB" sz="1600" b="0" kern="1200" noProof="0" dirty="0">
                          <a:solidFill>
                            <a:schemeClr val="dk1"/>
                          </a:solidFill>
                          <a:latin typeface="Arial" panose="020B0604020202020204" pitchFamily="34" charset="0"/>
                          <a:cs typeface="Arial" panose="020B0604020202020204" pitchFamily="34" charset="0"/>
                        </a:rPr>
                        <a:t>Risk Assessment - Our ask of you</a:t>
                      </a:r>
                      <a:endParaRPr lang="en-GB" sz="1600" b="0" kern="1200" noProof="0" dirty="0">
                        <a:solidFill>
                          <a:schemeClr val="dk1"/>
                        </a:solidFill>
                        <a:latin typeface="Arial" panose="020B0604020202020204" pitchFamily="34" charset="0"/>
                        <a:ea typeface="+mn-ea"/>
                        <a:cs typeface="Arial" panose="020B0604020202020204" pitchFamily="34" charset="0"/>
                      </a:endParaRPr>
                    </a:p>
                  </a:txBody>
                  <a:tcPr marL="91344" marR="91344" marT="45672" marB="45672"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noProof="0" dirty="0">
                          <a:solidFill>
                            <a:schemeClr val="dk1"/>
                          </a:solidFill>
                          <a:latin typeface="Arial" panose="020B0604020202020204" pitchFamily="34" charset="0"/>
                          <a:cs typeface="Arial" panose="020B0604020202020204" pitchFamily="34" charset="0"/>
                        </a:rPr>
                        <a:t>…</a:t>
                      </a:r>
                      <a:endParaRPr lang="en-US" sz="1200" kern="1200" noProof="0" dirty="0">
                        <a:solidFill>
                          <a:schemeClr val="dk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385843052"/>
                  </a:ext>
                </a:extLst>
              </a:tr>
              <a:tr h="411024">
                <a:tc>
                  <a:txBody>
                    <a:bodyPr/>
                    <a:lstStyle/>
                    <a:p>
                      <a:pPr marL="0" marR="0" lvl="0" indent="0" algn="l" defTabSz="1218987" rtl="0" eaLnBrk="1" fontAlgn="auto" latinLnBrk="0" hangingPunct="1">
                        <a:lnSpc>
                          <a:spcPct val="100000"/>
                        </a:lnSpc>
                        <a:spcBef>
                          <a:spcPts val="0"/>
                        </a:spcBef>
                        <a:spcAft>
                          <a:spcPts val="0"/>
                        </a:spcAft>
                        <a:buClrTx/>
                        <a:buSzTx/>
                        <a:buFont typeface="+mj-lt"/>
                        <a:buNone/>
                        <a:tabLst/>
                        <a:defRPr/>
                      </a:pPr>
                      <a:r>
                        <a:rPr lang="en-IN" sz="1600" b="0" kern="1200" noProof="0" dirty="0">
                          <a:solidFill>
                            <a:schemeClr val="dk1"/>
                          </a:solidFill>
                          <a:latin typeface="Arial" panose="020B0604020202020204" pitchFamily="34" charset="0"/>
                          <a:cs typeface="Arial" panose="020B0604020202020204" pitchFamily="34" charset="0"/>
                        </a:rPr>
                        <a:t>Comprehensive Summary and References</a:t>
                      </a:r>
                      <a:endParaRPr lang="en-GB" sz="1600" b="0" kern="1200" noProof="0" dirty="0">
                        <a:solidFill>
                          <a:schemeClr val="dk1"/>
                        </a:solidFill>
                        <a:latin typeface="Arial" panose="020B0604020202020204" pitchFamily="34" charset="0"/>
                        <a:ea typeface="+mn-ea"/>
                        <a:cs typeface="Arial" panose="020B0604020202020204" pitchFamily="34" charset="0"/>
                      </a:endParaRPr>
                    </a:p>
                  </a:txBody>
                  <a:tcPr marL="91344" marR="91344" marT="45672" marB="45672"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noProof="0" dirty="0">
                          <a:solidFill>
                            <a:schemeClr val="dk1"/>
                          </a:solidFill>
                          <a:latin typeface="Arial" panose="020B0604020202020204" pitchFamily="34" charset="0"/>
                          <a:cs typeface="Arial" panose="020B0604020202020204" pitchFamily="34" charset="0"/>
                        </a:rPr>
                        <a:t>…</a:t>
                      </a:r>
                      <a:endParaRPr lang="en-US" sz="1200" kern="1200" noProof="0" dirty="0">
                        <a:solidFill>
                          <a:schemeClr val="dk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2998224230"/>
                  </a:ext>
                </a:extLst>
              </a:tr>
              <a:tr h="411024">
                <a:tc>
                  <a:txBody>
                    <a:bodyPr/>
                    <a:lstStyle/>
                    <a:p>
                      <a:pPr marL="285750" marR="0" lvl="0" indent="-285750" algn="l" defTabSz="1218987" rtl="0" eaLnBrk="1" fontAlgn="auto" latinLnBrk="0" hangingPunct="1">
                        <a:lnSpc>
                          <a:spcPct val="100000"/>
                        </a:lnSpc>
                        <a:spcBef>
                          <a:spcPts val="0"/>
                        </a:spcBef>
                        <a:spcAft>
                          <a:spcPts val="0"/>
                        </a:spcAft>
                        <a:buClrTx/>
                        <a:buSzTx/>
                        <a:buFont typeface="Wingdings" pitchFamily="2" charset="2"/>
                        <a:buChar char="ü"/>
                        <a:tabLst/>
                        <a:defRPr/>
                      </a:pPr>
                      <a:r>
                        <a:rPr lang="en-IN" sz="1600" kern="1200" noProof="0" dirty="0">
                          <a:solidFill>
                            <a:schemeClr val="dk1"/>
                          </a:solidFill>
                          <a:latin typeface="Arial" panose="020B0604020202020204" pitchFamily="34" charset="0"/>
                          <a:cs typeface="Arial" panose="020B0604020202020204" pitchFamily="34" charset="0"/>
                        </a:rPr>
                        <a:t>1.  Risk Assessment Approach</a:t>
                      </a:r>
                      <a:endParaRPr lang="en-GB" sz="1600" i="1" kern="1200" noProof="0" dirty="0">
                        <a:solidFill>
                          <a:srgbClr val="FF0000"/>
                        </a:solidFill>
                        <a:latin typeface="Arial" panose="020B0604020202020204" pitchFamily="34" charset="0"/>
                        <a:ea typeface="+mn-ea"/>
                        <a:cs typeface="Arial" panose="020B0604020202020204" pitchFamily="34" charset="0"/>
                      </a:endParaRPr>
                    </a:p>
                  </a:txBody>
                  <a:tcPr marL="91344" marR="91344" marT="45672" marB="45672"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kern="1200" noProof="0" dirty="0">
                          <a:solidFill>
                            <a:schemeClr val="dk1"/>
                          </a:solidFill>
                          <a:latin typeface="Arial" panose="020B0604020202020204" pitchFamily="34" charset="0"/>
                          <a:cs typeface="Arial" panose="020B0604020202020204" pitchFamily="34" charset="0"/>
                        </a:rPr>
                        <a:t>…</a:t>
                      </a:r>
                      <a:endParaRPr lang="en-US" sz="1200" kern="1200" noProof="0" dirty="0">
                        <a:solidFill>
                          <a:schemeClr val="dk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3845505795"/>
                  </a:ext>
                </a:extLst>
              </a:tr>
              <a:tr h="411024">
                <a:tc>
                  <a:txBody>
                    <a:bodyPr/>
                    <a:lstStyle/>
                    <a:p>
                      <a:pPr marL="0" marR="0" lvl="0" indent="0" algn="l" defTabSz="1218987" rtl="0" eaLnBrk="1" fontAlgn="auto" latinLnBrk="0" hangingPunct="1">
                        <a:lnSpc>
                          <a:spcPct val="100000"/>
                        </a:lnSpc>
                        <a:spcBef>
                          <a:spcPts val="0"/>
                        </a:spcBef>
                        <a:spcAft>
                          <a:spcPts val="0"/>
                        </a:spcAft>
                        <a:buClrTx/>
                        <a:buSzTx/>
                        <a:buFont typeface="Wingdings" pitchFamily="2" charset="2"/>
                        <a:buNone/>
                        <a:tabLst/>
                        <a:defRPr/>
                      </a:pPr>
                      <a:r>
                        <a:rPr lang="en-IN" sz="1600" b="1" kern="1200" noProof="0" dirty="0">
                          <a:solidFill>
                            <a:schemeClr val="dk1"/>
                          </a:solidFill>
                          <a:latin typeface="Arial" panose="020B0604020202020204" pitchFamily="34" charset="0"/>
                          <a:ea typeface="+mn-ea"/>
                          <a:cs typeface="Arial" panose="020B0604020202020204" pitchFamily="34" charset="0"/>
                        </a:rPr>
                        <a:t>References</a:t>
                      </a:r>
                      <a:endParaRPr lang="en-GB" sz="1600" b="1" kern="1200" noProof="0" dirty="0">
                        <a:solidFill>
                          <a:schemeClr val="dk1"/>
                        </a:solidFill>
                        <a:latin typeface="Arial" panose="020B0604020202020204" pitchFamily="34" charset="0"/>
                        <a:ea typeface="+mn-ea"/>
                        <a:cs typeface="Arial" panose="020B0604020202020204" pitchFamily="34" charset="0"/>
                      </a:endParaRPr>
                    </a:p>
                  </a:txBody>
                  <a:tcPr marL="91344" marR="91344" marT="45672" marB="45672"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kern="1200" noProof="0" dirty="0">
                        <a:solidFill>
                          <a:schemeClr val="dk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3764173398"/>
                  </a:ext>
                </a:extLst>
              </a:tr>
              <a:tr h="411024">
                <a:tc>
                  <a:txBody>
                    <a:bodyPr/>
                    <a:lstStyle/>
                    <a:p>
                      <a:pPr marL="285750" marR="0" lvl="0" indent="-285750" algn="l" defTabSz="1218987" rtl="0" eaLnBrk="1" fontAlgn="auto" latinLnBrk="0" hangingPunct="1">
                        <a:lnSpc>
                          <a:spcPct val="100000"/>
                        </a:lnSpc>
                        <a:spcBef>
                          <a:spcPts val="0"/>
                        </a:spcBef>
                        <a:spcAft>
                          <a:spcPts val="0"/>
                        </a:spcAft>
                        <a:buClrTx/>
                        <a:buSzTx/>
                        <a:buFont typeface="Wingdings" pitchFamily="2" charset="2"/>
                        <a:buChar char="ü"/>
                        <a:tabLst/>
                        <a:defRPr/>
                      </a:pPr>
                      <a:r>
                        <a:rPr kumimoji="0" lang="en-GB" sz="1600" b="0" i="0" u="none" strike="noStrike" kern="120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Appendix</a:t>
                      </a:r>
                    </a:p>
                  </a:txBody>
                  <a:tcPr marL="91344" marR="91344" marT="45672" marB="45672"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200" kern="1200" noProof="0" dirty="0">
                        <a:solidFill>
                          <a:schemeClr val="dk1"/>
                        </a:solidFill>
                        <a:latin typeface="Arial" panose="020B0604020202020204" pitchFamily="34" charset="0"/>
                        <a:ea typeface="+mn-ea"/>
                        <a:cs typeface="Arial" panose="020B0604020202020204" pitchFamily="34" charset="0"/>
                      </a:endParaRPr>
                    </a:p>
                  </a:txBody>
                  <a:tcPr anchor="ctr"/>
                </a:tc>
                <a:extLst>
                  <a:ext uri="{0D108BD9-81ED-4DB2-BD59-A6C34878D82A}">
                    <a16:rowId xmlns:a16="http://schemas.microsoft.com/office/drawing/2014/main" val="1763259692"/>
                  </a:ext>
                </a:extLst>
              </a:tr>
            </a:tbl>
          </a:graphicData>
        </a:graphic>
      </p:graphicFrame>
    </p:spTree>
    <p:extLst>
      <p:ext uri="{BB962C8B-B14F-4D97-AF65-F5344CB8AC3E}">
        <p14:creationId xmlns:p14="http://schemas.microsoft.com/office/powerpoint/2010/main" val="3800105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DD3EBF-0B1F-5E11-6AC6-5EE10FAD0B03}"/>
              </a:ext>
            </a:extLst>
          </p:cNvPr>
          <p:cNvSpPr>
            <a:spLocks noGrp="1"/>
          </p:cNvSpPr>
          <p:nvPr>
            <p:ph type="title"/>
          </p:nvPr>
        </p:nvSpPr>
        <p:spPr>
          <a:xfrm>
            <a:off x="728136" y="678228"/>
            <a:ext cx="11079721" cy="667493"/>
          </a:xfrm>
        </p:spPr>
        <p:txBody>
          <a:bodyPr>
            <a:normAutofit fontScale="90000"/>
          </a:bodyPr>
          <a:lstStyle/>
          <a:p>
            <a:r>
              <a:rPr lang="en-IN" dirty="0">
                <a:latin typeface="Arial" panose="020B0604020202020204" pitchFamily="34" charset="0"/>
                <a:cs typeface="Arial" panose="020B0604020202020204" pitchFamily="34" charset="0"/>
              </a:rPr>
              <a:t>Review of the ERM Process</a:t>
            </a:r>
            <a:br>
              <a:rPr lang="en-IN" dirty="0">
                <a:latin typeface="Arial" panose="020B0604020202020204" pitchFamily="34" charset="0"/>
                <a:cs typeface="Arial" panose="020B0604020202020204" pitchFamily="34" charset="0"/>
              </a:rPr>
            </a:br>
            <a:endParaRPr lang="en-IN" dirty="0">
              <a:latin typeface="Arial" panose="020B0604020202020204" pitchFamily="34" charset="0"/>
              <a:cs typeface="Arial" panose="020B0604020202020204" pitchFamily="34" charset="0"/>
            </a:endParaRPr>
          </a:p>
        </p:txBody>
      </p:sp>
      <p:sp>
        <p:nvSpPr>
          <p:cNvPr id="43" name="TextBox 42">
            <a:extLst>
              <a:ext uri="{FF2B5EF4-FFF2-40B4-BE49-F238E27FC236}">
                <a16:creationId xmlns:a16="http://schemas.microsoft.com/office/drawing/2014/main" id="{88F2CF71-0DF6-0FA5-5AA3-BE4DEB03D056}"/>
              </a:ext>
            </a:extLst>
          </p:cNvPr>
          <p:cNvSpPr txBox="1"/>
          <p:nvPr/>
        </p:nvSpPr>
        <p:spPr>
          <a:xfrm>
            <a:off x="7965362" y="1187906"/>
            <a:ext cx="3105016" cy="994294"/>
          </a:xfrm>
          <a:prstGeom prst="roundRect">
            <a:avLst/>
          </a:prstGeom>
          <a:noFill/>
          <a:ln>
            <a:noFill/>
          </a:ln>
          <a:effectLst/>
          <a:scene3d>
            <a:camera prst="orthographicFront">
              <a:rot lat="0" lon="0" rev="0"/>
            </a:camera>
            <a:lightRig rig="contrasting" dir="t">
              <a:rot lat="0" lon="0" rev="7800000"/>
            </a:lightRig>
          </a:scene3d>
          <a:sp3d>
            <a:bevelT w="139700" h="139700"/>
          </a:sp3d>
        </p:spPr>
        <p:txBody>
          <a:bodyPr wrap="square" lIns="0" tIns="36557" rIns="0" bIns="0" rtlCol="0">
            <a:spAutoFit/>
          </a:bodyPr>
          <a:lstStyle/>
          <a:p>
            <a:pPr defTabSz="432809">
              <a:spcBef>
                <a:spcPts val="600"/>
              </a:spcBef>
            </a:pPr>
            <a:r>
              <a:rPr lang="en-US" sz="1400" b="1" dirty="0">
                <a:latin typeface="Arial" panose="020B0604020202020204" pitchFamily="34" charset="0"/>
                <a:cs typeface="Arial" panose="020B0604020202020204" pitchFamily="34" charset="0"/>
              </a:rPr>
              <a:t>Identify</a:t>
            </a:r>
            <a:r>
              <a:rPr lang="en-US" sz="1400" dirty="0">
                <a:latin typeface="Arial" panose="020B0604020202020204" pitchFamily="34" charset="0"/>
                <a:cs typeface="Arial" panose="020B0604020202020204" pitchFamily="34" charset="0"/>
              </a:rPr>
              <a:t> and agree on risks and/or opportunities to the achievement of strategic goals and objectives </a:t>
            </a:r>
            <a:r>
              <a:rPr lang="en-US" sz="1400" b="1" dirty="0">
                <a:latin typeface="Arial" panose="020B0604020202020204" pitchFamily="34" charset="0"/>
                <a:cs typeface="Arial" panose="020B0604020202020204" pitchFamily="34" charset="0"/>
              </a:rPr>
              <a:t>STATUS: COMPLETED</a:t>
            </a:r>
          </a:p>
        </p:txBody>
      </p:sp>
      <p:sp>
        <p:nvSpPr>
          <p:cNvPr id="44" name="TextBox 43">
            <a:extLst>
              <a:ext uri="{FF2B5EF4-FFF2-40B4-BE49-F238E27FC236}">
                <a16:creationId xmlns:a16="http://schemas.microsoft.com/office/drawing/2014/main" id="{D94E291D-2B56-C56A-98EA-95AB1B183128}"/>
              </a:ext>
            </a:extLst>
          </p:cNvPr>
          <p:cNvSpPr txBox="1"/>
          <p:nvPr/>
        </p:nvSpPr>
        <p:spPr>
          <a:xfrm>
            <a:off x="8416742" y="2888200"/>
            <a:ext cx="3130745" cy="1317786"/>
          </a:xfrm>
          <a:prstGeom prst="roundRect">
            <a:avLst/>
          </a:prstGeom>
          <a:noFill/>
          <a:ln>
            <a:noFill/>
          </a:ln>
          <a:effectLst/>
          <a:scene3d>
            <a:camera prst="orthographicFront">
              <a:rot lat="0" lon="0" rev="0"/>
            </a:camera>
            <a:lightRig rig="contrasting" dir="t">
              <a:rot lat="0" lon="0" rev="7800000"/>
            </a:lightRig>
          </a:scene3d>
          <a:sp3d>
            <a:bevelT w="139700" h="139700"/>
          </a:sp3d>
        </p:spPr>
        <p:txBody>
          <a:bodyPr wrap="square" lIns="0" tIns="36557" rIns="0" bIns="0" rtlCol="0">
            <a:spAutoFit/>
          </a:bodyPr>
          <a:lstStyle>
            <a:defPPr>
              <a:defRPr lang="en-US"/>
            </a:defPPr>
            <a:lvl1pPr defTabSz="432809">
              <a:spcBef>
                <a:spcPts val="600"/>
              </a:spcBef>
              <a:defRPr sz="1400" b="1">
                <a:solidFill>
                  <a:schemeClr val="tx2"/>
                </a:solidFill>
                <a:latin typeface="EYInterstate Light" panose="02000506000000020004" pitchFamily="2" charset="0"/>
                <a:cs typeface="Arial" panose="020B0604020202020204" pitchFamily="34" charset="0"/>
              </a:defRPr>
            </a:lvl1pPr>
          </a:lstStyle>
          <a:p>
            <a:r>
              <a:rPr lang="en-US" dirty="0">
                <a:solidFill>
                  <a:schemeClr val="tx1"/>
                </a:solidFill>
                <a:latin typeface="Arial" panose="020B0604020202020204" pitchFamily="34" charset="0"/>
              </a:rPr>
              <a:t>Assess </a:t>
            </a:r>
            <a:r>
              <a:rPr lang="en-US" b="0" dirty="0">
                <a:solidFill>
                  <a:schemeClr val="tx1"/>
                </a:solidFill>
                <a:latin typeface="Arial" panose="020B0604020202020204" pitchFamily="34" charset="0"/>
              </a:rPr>
              <a:t>risks against standard risk rating criteria to support qualitative risk prioritization for impact, likelihood, and management preparedness</a:t>
            </a:r>
          </a:p>
          <a:p>
            <a:r>
              <a:rPr lang="en-US" dirty="0">
                <a:solidFill>
                  <a:schemeClr val="tx1"/>
                </a:solidFill>
                <a:latin typeface="Arial" panose="020B0604020202020204" pitchFamily="34" charset="0"/>
              </a:rPr>
              <a:t>STATUS: IN PROGRESS</a:t>
            </a:r>
          </a:p>
        </p:txBody>
      </p:sp>
      <p:sp>
        <p:nvSpPr>
          <p:cNvPr id="45" name="TextBox 44">
            <a:extLst>
              <a:ext uri="{FF2B5EF4-FFF2-40B4-BE49-F238E27FC236}">
                <a16:creationId xmlns:a16="http://schemas.microsoft.com/office/drawing/2014/main" id="{5E4C61D2-E2CB-6EFF-9EF9-590B006F639A}"/>
              </a:ext>
            </a:extLst>
          </p:cNvPr>
          <p:cNvSpPr txBox="1"/>
          <p:nvPr/>
        </p:nvSpPr>
        <p:spPr>
          <a:xfrm>
            <a:off x="7751402" y="4826109"/>
            <a:ext cx="3130745" cy="1232657"/>
          </a:xfrm>
          <a:prstGeom prst="roundRect">
            <a:avLst/>
          </a:prstGeom>
          <a:noFill/>
          <a:ln>
            <a:noFill/>
          </a:ln>
          <a:effectLst/>
          <a:scene3d>
            <a:camera prst="orthographicFront">
              <a:rot lat="0" lon="0" rev="0"/>
            </a:camera>
            <a:lightRig rig="contrasting" dir="t">
              <a:rot lat="0" lon="0" rev="7800000"/>
            </a:lightRig>
          </a:scene3d>
          <a:sp3d>
            <a:bevelT w="139700" h="139700"/>
          </a:sp3d>
        </p:spPr>
        <p:txBody>
          <a:bodyPr wrap="square" lIns="0" tIns="36557" rIns="0" bIns="0" rtlCol="0">
            <a:spAutoFit/>
          </a:bodyPr>
          <a:lstStyle/>
          <a:p>
            <a:pPr defTabSz="432809"/>
            <a:r>
              <a:rPr lang="en-US" sz="1400" dirty="0">
                <a:latin typeface="Arial" panose="020B0604020202020204" pitchFamily="34" charset="0"/>
                <a:cs typeface="Arial" panose="020B0604020202020204" pitchFamily="34" charset="0"/>
              </a:rPr>
              <a:t>Identify </a:t>
            </a:r>
            <a:r>
              <a:rPr lang="en-US" sz="1400" b="1" dirty="0">
                <a:latin typeface="Arial" panose="020B0604020202020204" pitchFamily="34" charset="0"/>
                <a:cs typeface="Arial" panose="020B0604020202020204" pitchFamily="34" charset="0"/>
              </a:rPr>
              <a:t>risk responses</a:t>
            </a:r>
            <a:r>
              <a:rPr lang="en-US" sz="1400" dirty="0">
                <a:latin typeface="Arial" panose="020B0604020202020204" pitchFamily="34" charset="0"/>
                <a:cs typeface="Arial" panose="020B0604020202020204" pitchFamily="34" charset="0"/>
              </a:rPr>
              <a:t> and adjust strategy to achieve or exceed performance objectives balanced to risk appetite</a:t>
            </a:r>
          </a:p>
          <a:p>
            <a:pPr defTabSz="432809"/>
            <a:r>
              <a:rPr lang="en-US" sz="1400" b="1" dirty="0">
                <a:latin typeface="Arial" panose="020B0604020202020204" pitchFamily="34" charset="0"/>
                <a:cs typeface="Arial" panose="020B0604020202020204" pitchFamily="34" charset="0"/>
              </a:rPr>
              <a:t>STATUS: TO DO</a:t>
            </a:r>
          </a:p>
        </p:txBody>
      </p:sp>
      <p:sp>
        <p:nvSpPr>
          <p:cNvPr id="46" name="TextBox 45">
            <a:extLst>
              <a:ext uri="{FF2B5EF4-FFF2-40B4-BE49-F238E27FC236}">
                <a16:creationId xmlns:a16="http://schemas.microsoft.com/office/drawing/2014/main" id="{F72425DD-32F0-A181-A35C-5FDCBAD5FD5A}"/>
              </a:ext>
            </a:extLst>
          </p:cNvPr>
          <p:cNvSpPr txBox="1"/>
          <p:nvPr/>
        </p:nvSpPr>
        <p:spPr>
          <a:xfrm>
            <a:off x="1079469" y="4696250"/>
            <a:ext cx="3846193" cy="1317786"/>
          </a:xfrm>
          <a:prstGeom prst="roundRect">
            <a:avLst/>
          </a:prstGeom>
          <a:noFill/>
          <a:ln>
            <a:noFill/>
          </a:ln>
          <a:effectLst/>
          <a:scene3d>
            <a:camera prst="orthographicFront">
              <a:rot lat="0" lon="0" rev="0"/>
            </a:camera>
            <a:lightRig rig="contrasting" dir="t">
              <a:rot lat="0" lon="0" rev="7800000"/>
            </a:lightRig>
          </a:scene3d>
          <a:sp3d>
            <a:bevelT w="139700" h="139700"/>
          </a:sp3d>
        </p:spPr>
        <p:txBody>
          <a:bodyPr wrap="square" lIns="0" tIns="36557" rIns="0" bIns="0" rtlCol="0">
            <a:spAutoFit/>
          </a:bodyPr>
          <a:lstStyle/>
          <a:p>
            <a:pPr defTabSz="432809">
              <a:spcBef>
                <a:spcPts val="600"/>
              </a:spcBef>
            </a:pPr>
            <a:r>
              <a:rPr lang="en-US" sz="1400" b="1" dirty="0">
                <a:latin typeface="Arial" panose="020B0604020202020204" pitchFamily="34" charset="0"/>
                <a:cs typeface="Arial" panose="020B0604020202020204" pitchFamily="34" charset="0"/>
              </a:rPr>
              <a:t>Monitor</a:t>
            </a:r>
            <a:r>
              <a:rPr lang="en-US" sz="1400" dirty="0">
                <a:latin typeface="Arial" panose="020B0604020202020204" pitchFamily="34" charset="0"/>
                <a:cs typeface="Arial" panose="020B0604020202020204" pitchFamily="34" charset="0"/>
              </a:rPr>
              <a:t> risk mitigation effectiveness using “leading,” not “lagging,” metrics; leverage defined acceptable risk tolerance and/or KRIs to inform risk escalations</a:t>
            </a:r>
          </a:p>
          <a:p>
            <a:pPr defTabSz="432809">
              <a:spcBef>
                <a:spcPts val="600"/>
              </a:spcBef>
            </a:pPr>
            <a:r>
              <a:rPr lang="en-US" sz="1400" b="1" dirty="0">
                <a:latin typeface="Arial" panose="020B0604020202020204" pitchFamily="34" charset="0"/>
                <a:cs typeface="Arial" panose="020B0604020202020204" pitchFamily="34" charset="0"/>
              </a:rPr>
              <a:t>STATUS: TO DO</a:t>
            </a:r>
          </a:p>
        </p:txBody>
      </p:sp>
      <p:sp>
        <p:nvSpPr>
          <p:cNvPr id="47" name="TextBox 46">
            <a:extLst>
              <a:ext uri="{FF2B5EF4-FFF2-40B4-BE49-F238E27FC236}">
                <a16:creationId xmlns:a16="http://schemas.microsoft.com/office/drawing/2014/main" id="{682E9388-9743-D2F3-0D03-0D247B0E107C}"/>
              </a:ext>
            </a:extLst>
          </p:cNvPr>
          <p:cNvSpPr txBox="1"/>
          <p:nvPr/>
        </p:nvSpPr>
        <p:spPr>
          <a:xfrm>
            <a:off x="858307" y="2957940"/>
            <a:ext cx="3590257" cy="1317786"/>
          </a:xfrm>
          <a:prstGeom prst="roundRect">
            <a:avLst/>
          </a:prstGeom>
          <a:noFill/>
          <a:ln>
            <a:noFill/>
          </a:ln>
          <a:effectLst/>
          <a:scene3d>
            <a:camera prst="orthographicFront">
              <a:rot lat="0" lon="0" rev="0"/>
            </a:camera>
            <a:lightRig rig="contrasting" dir="t">
              <a:rot lat="0" lon="0" rev="7800000"/>
            </a:lightRig>
          </a:scene3d>
          <a:sp3d>
            <a:bevelT w="139700" h="139700"/>
          </a:sp3d>
        </p:spPr>
        <p:txBody>
          <a:bodyPr wrap="square" lIns="0" tIns="36557" rIns="0" bIns="0" rtlCol="0">
            <a:spAutoFit/>
          </a:bodyPr>
          <a:lstStyle/>
          <a:p>
            <a:pPr defTabSz="432809">
              <a:spcBef>
                <a:spcPts val="600"/>
              </a:spcBef>
            </a:pPr>
            <a:r>
              <a:rPr lang="en-US" sz="1400" dirty="0">
                <a:latin typeface="Arial" panose="020B0604020202020204" pitchFamily="34" charset="0"/>
                <a:cs typeface="Arial" panose="020B0604020202020204" pitchFamily="34" charset="0"/>
              </a:rPr>
              <a:t>Provide a holistic risk portfolio</a:t>
            </a:r>
            <a:r>
              <a:rPr lang="en-US" sz="1400" b="1" dirty="0">
                <a:latin typeface="Arial" panose="020B0604020202020204" pitchFamily="34" charset="0"/>
                <a:cs typeface="Arial" panose="020B0604020202020204" pitchFamily="34" charset="0"/>
              </a:rPr>
              <a:t> report </a:t>
            </a:r>
            <a:r>
              <a:rPr lang="en-US" sz="1400" dirty="0">
                <a:latin typeface="Arial" panose="020B0604020202020204" pitchFamily="34" charset="0"/>
                <a:cs typeface="Arial" panose="020B0604020202020204" pitchFamily="34" charset="0"/>
              </a:rPr>
              <a:t>focused on achieving performance objectives and designed to enable management decision-making</a:t>
            </a:r>
          </a:p>
          <a:p>
            <a:pPr defTabSz="432809">
              <a:spcBef>
                <a:spcPts val="600"/>
              </a:spcBef>
            </a:pPr>
            <a:r>
              <a:rPr lang="en-US" sz="1400" b="1" dirty="0">
                <a:latin typeface="Arial" panose="020B0604020202020204" pitchFamily="34" charset="0"/>
                <a:cs typeface="Arial" panose="020B0604020202020204" pitchFamily="34" charset="0"/>
              </a:rPr>
              <a:t>STATUS: TO DO</a:t>
            </a:r>
          </a:p>
        </p:txBody>
      </p:sp>
      <p:grpSp>
        <p:nvGrpSpPr>
          <p:cNvPr id="51" name="Group 50">
            <a:extLst>
              <a:ext uri="{FF2B5EF4-FFF2-40B4-BE49-F238E27FC236}">
                <a16:creationId xmlns:a16="http://schemas.microsoft.com/office/drawing/2014/main" id="{E80A20C3-FEEE-A338-7D61-D762CC26B387}"/>
              </a:ext>
            </a:extLst>
          </p:cNvPr>
          <p:cNvGrpSpPr/>
          <p:nvPr/>
        </p:nvGrpSpPr>
        <p:grpSpPr>
          <a:xfrm>
            <a:off x="3454678" y="1783854"/>
            <a:ext cx="4594331" cy="3717630"/>
            <a:chOff x="2575698" y="1613010"/>
            <a:chExt cx="4199614" cy="3634967"/>
          </a:xfrm>
        </p:grpSpPr>
        <p:sp>
          <p:nvSpPr>
            <p:cNvPr id="52" name="Freeform 31">
              <a:extLst>
                <a:ext uri="{FF2B5EF4-FFF2-40B4-BE49-F238E27FC236}">
                  <a16:creationId xmlns:a16="http://schemas.microsoft.com/office/drawing/2014/main" id="{B1D9D5EA-44B9-014C-4A46-52C44099438D}"/>
                </a:ext>
              </a:extLst>
            </p:cNvPr>
            <p:cNvSpPr>
              <a:spLocks/>
            </p:cNvSpPr>
            <p:nvPr/>
          </p:nvSpPr>
          <p:spPr bwMode="auto">
            <a:xfrm>
              <a:off x="5244652" y="1778754"/>
              <a:ext cx="1454199" cy="1270141"/>
            </a:xfrm>
            <a:custGeom>
              <a:avLst/>
              <a:gdLst>
                <a:gd name="T0" fmla="*/ 1019044968 w 855"/>
                <a:gd name="T1" fmla="*/ 2147483647 h 627"/>
                <a:gd name="T2" fmla="*/ 2147483647 w 855"/>
                <a:gd name="T3" fmla="*/ 2147483647 h 627"/>
                <a:gd name="T4" fmla="*/ 2147483647 w 855"/>
                <a:gd name="T5" fmla="*/ 2147483647 h 627"/>
                <a:gd name="T6" fmla="*/ 2147483647 w 855"/>
                <a:gd name="T7" fmla="*/ 2147483647 h 627"/>
                <a:gd name="T8" fmla="*/ 2147483647 w 855"/>
                <a:gd name="T9" fmla="*/ 1789380341 h 627"/>
                <a:gd name="T10" fmla="*/ 2147483647 w 855"/>
                <a:gd name="T11" fmla="*/ 2147483647 h 627"/>
                <a:gd name="T12" fmla="*/ 2147483647 w 855"/>
                <a:gd name="T13" fmla="*/ 1970329203 h 627"/>
                <a:gd name="T14" fmla="*/ 2147483647 w 855"/>
                <a:gd name="T15" fmla="*/ 1692875084 h 627"/>
                <a:gd name="T16" fmla="*/ 2147483647 w 855"/>
                <a:gd name="T17" fmla="*/ 1435525727 h 627"/>
                <a:gd name="T18" fmla="*/ 2147483647 w 855"/>
                <a:gd name="T19" fmla="*/ 1198281129 h 627"/>
                <a:gd name="T20" fmla="*/ 2147483647 w 855"/>
                <a:gd name="T21" fmla="*/ 981143048 h 627"/>
                <a:gd name="T22" fmla="*/ 2147483647 w 855"/>
                <a:gd name="T23" fmla="*/ 784109977 h 627"/>
                <a:gd name="T24" fmla="*/ 2147483647 w 855"/>
                <a:gd name="T25" fmla="*/ 603161116 h 627"/>
                <a:gd name="T26" fmla="*/ 1901514778 w 855"/>
                <a:gd name="T27" fmla="*/ 442318895 h 627"/>
                <a:gd name="T28" fmla="*/ 1600353480 w 855"/>
                <a:gd name="T29" fmla="*/ 313645219 h 627"/>
                <a:gd name="T30" fmla="*/ 1288687014 w 855"/>
                <a:gd name="T31" fmla="*/ 197033133 h 627"/>
                <a:gd name="T32" fmla="*/ 977022184 w 855"/>
                <a:gd name="T33" fmla="*/ 108568947 h 627"/>
                <a:gd name="T34" fmla="*/ 654848676 w 855"/>
                <a:gd name="T35" fmla="*/ 44232093 h 627"/>
                <a:gd name="T36" fmla="*/ 329175200 w 855"/>
                <a:gd name="T37" fmla="*/ 4020552 h 627"/>
                <a:gd name="T38" fmla="*/ 0 w 855"/>
                <a:gd name="T39" fmla="*/ 0 h 627"/>
                <a:gd name="T40" fmla="*/ 871964873 w 855"/>
                <a:gd name="T41" fmla="*/ 1162092159 h 627"/>
                <a:gd name="T42" fmla="*/ 332676923 w 855"/>
                <a:gd name="T43" fmla="*/ 2147483647 h 627"/>
                <a:gd name="T44" fmla="*/ 556796683 w 855"/>
                <a:gd name="T45" fmla="*/ 2147483647 h 627"/>
                <a:gd name="T46" fmla="*/ 766909434 w 855"/>
                <a:gd name="T47" fmla="*/ 2147483647 h 627"/>
                <a:gd name="T48" fmla="*/ 977022184 w 855"/>
                <a:gd name="T49" fmla="*/ 2147483647 h 627"/>
                <a:gd name="T50" fmla="*/ 1169624681 w 855"/>
                <a:gd name="T51" fmla="*/ 2147483647 h 627"/>
                <a:gd name="T52" fmla="*/ 1358725221 w 855"/>
                <a:gd name="T53" fmla="*/ 2147483647 h 627"/>
                <a:gd name="T54" fmla="*/ 1530317145 w 855"/>
                <a:gd name="T55" fmla="*/ 2147483647 h 627"/>
                <a:gd name="T56" fmla="*/ 1691402027 w 855"/>
                <a:gd name="T57" fmla="*/ 2147483647 h 627"/>
                <a:gd name="T58" fmla="*/ 1841983611 w 855"/>
                <a:gd name="T59" fmla="*/ 2147483647 h 627"/>
                <a:gd name="T60" fmla="*/ 1019044968 w 855"/>
                <a:gd name="T61" fmla="*/ 2147483647 h 627"/>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855"/>
                <a:gd name="T94" fmla="*/ 0 h 627"/>
                <a:gd name="T95" fmla="*/ 855 w 855"/>
                <a:gd name="T96" fmla="*/ 627 h 627"/>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855" h="627">
                  <a:moveTo>
                    <a:pt x="190" y="625"/>
                  </a:moveTo>
                  <a:lnTo>
                    <a:pt x="647" y="626"/>
                  </a:lnTo>
                  <a:lnTo>
                    <a:pt x="720" y="512"/>
                  </a:lnTo>
                  <a:lnTo>
                    <a:pt x="788" y="398"/>
                  </a:lnTo>
                  <a:lnTo>
                    <a:pt x="854" y="279"/>
                  </a:lnTo>
                  <a:lnTo>
                    <a:pt x="717" y="351"/>
                  </a:lnTo>
                  <a:lnTo>
                    <a:pt x="682" y="307"/>
                  </a:lnTo>
                  <a:lnTo>
                    <a:pt x="645" y="264"/>
                  </a:lnTo>
                  <a:lnTo>
                    <a:pt x="603" y="224"/>
                  </a:lnTo>
                  <a:lnTo>
                    <a:pt x="558" y="187"/>
                  </a:lnTo>
                  <a:lnTo>
                    <a:pt x="511" y="153"/>
                  </a:lnTo>
                  <a:lnTo>
                    <a:pt x="460" y="122"/>
                  </a:lnTo>
                  <a:lnTo>
                    <a:pt x="408" y="94"/>
                  </a:lnTo>
                  <a:lnTo>
                    <a:pt x="354" y="69"/>
                  </a:lnTo>
                  <a:lnTo>
                    <a:pt x="298" y="49"/>
                  </a:lnTo>
                  <a:lnTo>
                    <a:pt x="240" y="31"/>
                  </a:lnTo>
                  <a:lnTo>
                    <a:pt x="182" y="17"/>
                  </a:lnTo>
                  <a:lnTo>
                    <a:pt x="122" y="7"/>
                  </a:lnTo>
                  <a:lnTo>
                    <a:pt x="61" y="1"/>
                  </a:lnTo>
                  <a:lnTo>
                    <a:pt x="0" y="0"/>
                  </a:lnTo>
                  <a:lnTo>
                    <a:pt x="162" y="181"/>
                  </a:lnTo>
                  <a:lnTo>
                    <a:pt x="62" y="392"/>
                  </a:lnTo>
                  <a:lnTo>
                    <a:pt x="103" y="399"/>
                  </a:lnTo>
                  <a:lnTo>
                    <a:pt x="143" y="411"/>
                  </a:lnTo>
                  <a:lnTo>
                    <a:pt x="182" y="426"/>
                  </a:lnTo>
                  <a:lnTo>
                    <a:pt x="218" y="444"/>
                  </a:lnTo>
                  <a:lnTo>
                    <a:pt x="253" y="466"/>
                  </a:lnTo>
                  <a:lnTo>
                    <a:pt x="285" y="490"/>
                  </a:lnTo>
                  <a:lnTo>
                    <a:pt x="315" y="516"/>
                  </a:lnTo>
                  <a:lnTo>
                    <a:pt x="343" y="545"/>
                  </a:lnTo>
                  <a:lnTo>
                    <a:pt x="190" y="625"/>
                  </a:lnTo>
                </a:path>
              </a:pathLst>
            </a:custGeom>
            <a:solidFill>
              <a:schemeClr val="bg1">
                <a:lumMod val="75000"/>
              </a:schemeClr>
            </a:solidFill>
            <a:ln w="19050" cap="flat" cmpd="sng" algn="ctr">
              <a:noFill/>
              <a:prstDash val="solid"/>
              <a:headEnd/>
              <a:tailEnd/>
            </a:ln>
            <a:effectLst/>
          </p:spPr>
          <p:txBody>
            <a:bodyPr/>
            <a:lstStyle/>
            <a:p>
              <a:pPr defTabSz="712237" fontAlgn="base">
                <a:spcBef>
                  <a:spcPct val="0"/>
                </a:spcBef>
                <a:spcAft>
                  <a:spcPct val="0"/>
                </a:spcAft>
                <a:defRPr/>
              </a:pPr>
              <a:endParaRPr lang="en-GB" sz="1050" kern="500" spc="-13">
                <a:solidFill>
                  <a:schemeClr val="tx2"/>
                </a:solidFill>
                <a:latin typeface="Arial" panose="020B0604020202020204" pitchFamily="34" charset="0"/>
                <a:cs typeface="Arial" panose="020B0604020202020204" pitchFamily="34" charset="0"/>
              </a:endParaRPr>
            </a:p>
          </p:txBody>
        </p:sp>
        <p:sp>
          <p:nvSpPr>
            <p:cNvPr id="53" name="Freeform 32">
              <a:extLst>
                <a:ext uri="{FF2B5EF4-FFF2-40B4-BE49-F238E27FC236}">
                  <a16:creationId xmlns:a16="http://schemas.microsoft.com/office/drawing/2014/main" id="{A66DB62A-0E84-1850-185E-3A61B495D67F}"/>
                </a:ext>
              </a:extLst>
            </p:cNvPr>
            <p:cNvSpPr>
              <a:spLocks/>
            </p:cNvSpPr>
            <p:nvPr/>
          </p:nvSpPr>
          <p:spPr bwMode="auto">
            <a:xfrm>
              <a:off x="2658155" y="1613010"/>
              <a:ext cx="2886759" cy="1308582"/>
            </a:xfrm>
            <a:custGeom>
              <a:avLst/>
              <a:gdLst>
                <a:gd name="T0" fmla="*/ 0 w 1699"/>
                <a:gd name="T1" fmla="*/ 2147483647 h 716"/>
                <a:gd name="T2" fmla="*/ 2147483647 w 1699"/>
                <a:gd name="T3" fmla="*/ 2147483647 h 716"/>
                <a:gd name="T4" fmla="*/ 2147483647 w 1699"/>
                <a:gd name="T5" fmla="*/ 2147483647 h 716"/>
                <a:gd name="T6" fmla="*/ 2147483647 w 1699"/>
                <a:gd name="T7" fmla="*/ 2147483647 h 716"/>
                <a:gd name="T8" fmla="*/ 2147483647 w 1699"/>
                <a:gd name="T9" fmla="*/ 2147483647 h 716"/>
                <a:gd name="T10" fmla="*/ 2147483647 w 1699"/>
                <a:gd name="T11" fmla="*/ 2147483647 h 716"/>
                <a:gd name="T12" fmla="*/ 2147483647 w 1699"/>
                <a:gd name="T13" fmla="*/ 2147483647 h 716"/>
                <a:gd name="T14" fmla="*/ 2147483647 w 1699"/>
                <a:gd name="T15" fmla="*/ 2147483647 h 716"/>
                <a:gd name="T16" fmla="*/ 2147483647 w 1699"/>
                <a:gd name="T17" fmla="*/ 2147483647 h 716"/>
                <a:gd name="T18" fmla="*/ 2147483647 w 1699"/>
                <a:gd name="T19" fmla="*/ 2147483647 h 716"/>
                <a:gd name="T20" fmla="*/ 2147483647 w 1699"/>
                <a:gd name="T21" fmla="*/ 2147483647 h 716"/>
                <a:gd name="T22" fmla="*/ 2147483647 w 1699"/>
                <a:gd name="T23" fmla="*/ 2147483647 h 716"/>
                <a:gd name="T24" fmla="*/ 2147483647 w 1699"/>
                <a:gd name="T25" fmla="*/ 2147483647 h 716"/>
                <a:gd name="T26" fmla="*/ 2147483647 w 1699"/>
                <a:gd name="T27" fmla="*/ 1968494030 h 716"/>
                <a:gd name="T28" fmla="*/ 2147483647 w 1699"/>
                <a:gd name="T29" fmla="*/ 0 h 716"/>
                <a:gd name="T30" fmla="*/ 2147483647 w 1699"/>
                <a:gd name="T31" fmla="*/ 811502924 h 716"/>
                <a:gd name="T32" fmla="*/ 0 w 1699"/>
                <a:gd name="T33" fmla="*/ 811502924 h 716"/>
                <a:gd name="T34" fmla="*/ 0 w 1699"/>
                <a:gd name="T35" fmla="*/ 2147483647 h 71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699"/>
                <a:gd name="T55" fmla="*/ 0 h 716"/>
                <a:gd name="T56" fmla="*/ 1699 w 1699"/>
                <a:gd name="T57" fmla="*/ 716 h 71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699" h="716">
                  <a:moveTo>
                    <a:pt x="0" y="563"/>
                  </a:moveTo>
                  <a:lnTo>
                    <a:pt x="1031" y="563"/>
                  </a:lnTo>
                  <a:lnTo>
                    <a:pt x="1195" y="715"/>
                  </a:lnTo>
                  <a:lnTo>
                    <a:pt x="1222" y="680"/>
                  </a:lnTo>
                  <a:lnTo>
                    <a:pt x="1251" y="648"/>
                  </a:lnTo>
                  <a:lnTo>
                    <a:pt x="1283" y="617"/>
                  </a:lnTo>
                  <a:lnTo>
                    <a:pt x="1317" y="590"/>
                  </a:lnTo>
                  <a:lnTo>
                    <a:pt x="1351" y="568"/>
                  </a:lnTo>
                  <a:lnTo>
                    <a:pt x="1386" y="550"/>
                  </a:lnTo>
                  <a:lnTo>
                    <a:pt x="1425" y="535"/>
                  </a:lnTo>
                  <a:lnTo>
                    <a:pt x="1463" y="523"/>
                  </a:lnTo>
                  <a:lnTo>
                    <a:pt x="1503" y="514"/>
                  </a:lnTo>
                  <a:lnTo>
                    <a:pt x="1527" y="660"/>
                  </a:lnTo>
                  <a:lnTo>
                    <a:pt x="1698" y="307"/>
                  </a:lnTo>
                  <a:lnTo>
                    <a:pt x="1441" y="0"/>
                  </a:lnTo>
                  <a:lnTo>
                    <a:pt x="1442" y="127"/>
                  </a:lnTo>
                  <a:lnTo>
                    <a:pt x="0" y="127"/>
                  </a:lnTo>
                  <a:lnTo>
                    <a:pt x="0" y="563"/>
                  </a:lnTo>
                </a:path>
              </a:pathLst>
            </a:custGeom>
            <a:solidFill>
              <a:schemeClr val="bg1">
                <a:lumMod val="75000"/>
              </a:schemeClr>
            </a:solidFill>
            <a:ln w="19050" cap="flat" cmpd="sng" algn="ctr">
              <a:solidFill>
                <a:schemeClr val="bg1"/>
              </a:solidFill>
              <a:prstDash val="solid"/>
              <a:headEnd/>
              <a:tailEnd/>
            </a:ln>
            <a:effectLst/>
          </p:spPr>
          <p:txBody>
            <a:bodyPr/>
            <a:lstStyle/>
            <a:p>
              <a:pPr defTabSz="608962" fontAlgn="base">
                <a:spcBef>
                  <a:spcPct val="0"/>
                </a:spcBef>
                <a:spcAft>
                  <a:spcPct val="0"/>
                </a:spcAft>
                <a:defRPr/>
              </a:pPr>
              <a:endParaRPr lang="en-GB" sz="1050" kern="500" spc="-13">
                <a:solidFill>
                  <a:schemeClr val="tx2"/>
                </a:solidFill>
                <a:latin typeface="Arial" panose="020B0604020202020204" pitchFamily="34" charset="0"/>
                <a:cs typeface="Arial" panose="020B0604020202020204" pitchFamily="34" charset="0"/>
              </a:endParaRPr>
            </a:p>
          </p:txBody>
        </p:sp>
        <p:sp>
          <p:nvSpPr>
            <p:cNvPr id="54" name="Freeform 33">
              <a:extLst>
                <a:ext uri="{FF2B5EF4-FFF2-40B4-BE49-F238E27FC236}">
                  <a16:creationId xmlns:a16="http://schemas.microsoft.com/office/drawing/2014/main" id="{AEC30828-15DB-354E-3FD6-2D1F500B1445}"/>
                </a:ext>
              </a:extLst>
            </p:cNvPr>
            <p:cNvSpPr>
              <a:spLocks/>
            </p:cNvSpPr>
            <p:nvPr/>
          </p:nvSpPr>
          <p:spPr bwMode="auto">
            <a:xfrm>
              <a:off x="5657252" y="2721933"/>
              <a:ext cx="1115175" cy="1525132"/>
            </a:xfrm>
            <a:custGeom>
              <a:avLst/>
              <a:gdLst>
                <a:gd name="T0" fmla="*/ 1080840262 w 656"/>
                <a:gd name="T1" fmla="*/ 2147483647 h 753"/>
                <a:gd name="T2" fmla="*/ 2147483647 w 656"/>
                <a:gd name="T3" fmla="*/ 2147483647 h 753"/>
                <a:gd name="T4" fmla="*/ 2147483647 w 656"/>
                <a:gd name="T5" fmla="*/ 2147483647 h 753"/>
                <a:gd name="T6" fmla="*/ 2147483647 w 656"/>
                <a:gd name="T7" fmla="*/ 2147483647 h 753"/>
                <a:gd name="T8" fmla="*/ 2147483647 w 656"/>
                <a:gd name="T9" fmla="*/ 2147483647 h 753"/>
                <a:gd name="T10" fmla="*/ 2147483647 w 656"/>
                <a:gd name="T11" fmla="*/ 2147483647 h 753"/>
                <a:gd name="T12" fmla="*/ 2147483647 w 656"/>
                <a:gd name="T13" fmla="*/ 2147483647 h 753"/>
                <a:gd name="T14" fmla="*/ 2147483647 w 656"/>
                <a:gd name="T15" fmla="*/ 2147483647 h 753"/>
                <a:gd name="T16" fmla="*/ 2147483647 w 656"/>
                <a:gd name="T17" fmla="*/ 2147483647 h 753"/>
                <a:gd name="T18" fmla="*/ 2147483647 w 656"/>
                <a:gd name="T19" fmla="*/ 1993792086 h 753"/>
                <a:gd name="T20" fmla="*/ 2147483647 w 656"/>
                <a:gd name="T21" fmla="*/ 1648094214 h 753"/>
                <a:gd name="T22" fmla="*/ 2147483647 w 656"/>
                <a:gd name="T23" fmla="*/ 1310436107 h 753"/>
                <a:gd name="T24" fmla="*/ 2147483647 w 656"/>
                <a:gd name="T25" fmla="*/ 968757867 h 753"/>
                <a:gd name="T26" fmla="*/ 2147483647 w 656"/>
                <a:gd name="T27" fmla="*/ 635119643 h 753"/>
                <a:gd name="T28" fmla="*/ 2147483647 w 656"/>
                <a:gd name="T29" fmla="*/ 313540941 h 753"/>
                <a:gd name="T30" fmla="*/ 2147483647 w 656"/>
                <a:gd name="T31" fmla="*/ 0 h 753"/>
                <a:gd name="T32" fmla="*/ 2147483647 w 656"/>
                <a:gd name="T33" fmla="*/ 1238080226 h 753"/>
                <a:gd name="T34" fmla="*/ 856977399 w 656"/>
                <a:gd name="T35" fmla="*/ 1213962935 h 753"/>
                <a:gd name="T36" fmla="*/ 916441144 w 656"/>
                <a:gd name="T37" fmla="*/ 1435048457 h 753"/>
                <a:gd name="T38" fmla="*/ 951420147 w 656"/>
                <a:gd name="T39" fmla="*/ 1676233392 h 753"/>
                <a:gd name="T40" fmla="*/ 968908713 w 656"/>
                <a:gd name="T41" fmla="*/ 1909378561 h 753"/>
                <a:gd name="T42" fmla="*/ 965410626 w 656"/>
                <a:gd name="T43" fmla="*/ 2146544115 h 753"/>
                <a:gd name="T44" fmla="*/ 944423972 w 656"/>
                <a:gd name="T45" fmla="*/ 2147483647 h 753"/>
                <a:gd name="T46" fmla="*/ 895454490 w 656"/>
                <a:gd name="T47" fmla="*/ 2147483647 h 753"/>
                <a:gd name="T48" fmla="*/ 835990745 w 656"/>
                <a:gd name="T49" fmla="*/ 2147483647 h 753"/>
                <a:gd name="T50" fmla="*/ 745046085 w 656"/>
                <a:gd name="T51" fmla="*/ 2147483647 h 753"/>
                <a:gd name="T52" fmla="*/ 0 w 656"/>
                <a:gd name="T53" fmla="*/ 2147483647 h 753"/>
                <a:gd name="T54" fmla="*/ 1080840262 w 656"/>
                <a:gd name="T55" fmla="*/ 2147483647 h 753"/>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656"/>
                <a:gd name="T85" fmla="*/ 0 h 753"/>
                <a:gd name="T86" fmla="*/ 656 w 656"/>
                <a:gd name="T87" fmla="*/ 753 h 753"/>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656" h="753">
                  <a:moveTo>
                    <a:pt x="202" y="752"/>
                  </a:moveTo>
                  <a:lnTo>
                    <a:pt x="655" y="744"/>
                  </a:lnTo>
                  <a:lnTo>
                    <a:pt x="514" y="671"/>
                  </a:lnTo>
                  <a:lnTo>
                    <a:pt x="541" y="623"/>
                  </a:lnTo>
                  <a:lnTo>
                    <a:pt x="564" y="573"/>
                  </a:lnTo>
                  <a:lnTo>
                    <a:pt x="584" y="523"/>
                  </a:lnTo>
                  <a:lnTo>
                    <a:pt x="596" y="470"/>
                  </a:lnTo>
                  <a:lnTo>
                    <a:pt x="608" y="417"/>
                  </a:lnTo>
                  <a:lnTo>
                    <a:pt x="614" y="364"/>
                  </a:lnTo>
                  <a:lnTo>
                    <a:pt x="616" y="311"/>
                  </a:lnTo>
                  <a:lnTo>
                    <a:pt x="614" y="257"/>
                  </a:lnTo>
                  <a:lnTo>
                    <a:pt x="607" y="204"/>
                  </a:lnTo>
                  <a:lnTo>
                    <a:pt x="596" y="151"/>
                  </a:lnTo>
                  <a:lnTo>
                    <a:pt x="582" y="99"/>
                  </a:lnTo>
                  <a:lnTo>
                    <a:pt x="562" y="49"/>
                  </a:lnTo>
                  <a:lnTo>
                    <a:pt x="539" y="0"/>
                  </a:lnTo>
                  <a:lnTo>
                    <a:pt x="419" y="193"/>
                  </a:lnTo>
                  <a:lnTo>
                    <a:pt x="160" y="189"/>
                  </a:lnTo>
                  <a:lnTo>
                    <a:pt x="171" y="224"/>
                  </a:lnTo>
                  <a:lnTo>
                    <a:pt x="178" y="261"/>
                  </a:lnTo>
                  <a:lnTo>
                    <a:pt x="181" y="298"/>
                  </a:lnTo>
                  <a:lnTo>
                    <a:pt x="180" y="335"/>
                  </a:lnTo>
                  <a:lnTo>
                    <a:pt x="176" y="372"/>
                  </a:lnTo>
                  <a:lnTo>
                    <a:pt x="167" y="408"/>
                  </a:lnTo>
                  <a:lnTo>
                    <a:pt x="156" y="444"/>
                  </a:lnTo>
                  <a:lnTo>
                    <a:pt x="139" y="477"/>
                  </a:lnTo>
                  <a:lnTo>
                    <a:pt x="0" y="409"/>
                  </a:lnTo>
                  <a:lnTo>
                    <a:pt x="202" y="752"/>
                  </a:lnTo>
                </a:path>
              </a:pathLst>
            </a:custGeom>
            <a:solidFill>
              <a:schemeClr val="accent1">
                <a:lumMod val="60000"/>
                <a:lumOff val="40000"/>
              </a:schemeClr>
            </a:solidFill>
            <a:ln w="57150" cap="flat" cmpd="sng" algn="ctr">
              <a:solidFill>
                <a:srgbClr val="0070C0"/>
              </a:solidFill>
              <a:prstDash val="solid"/>
              <a:headEnd/>
              <a:tailEnd/>
            </a:ln>
            <a:effectLst/>
          </p:spPr>
          <p:txBody>
            <a:bodyPr/>
            <a:lstStyle/>
            <a:p>
              <a:pPr defTabSz="712237" fontAlgn="base">
                <a:spcBef>
                  <a:spcPct val="0"/>
                </a:spcBef>
                <a:spcAft>
                  <a:spcPct val="0"/>
                </a:spcAft>
                <a:defRPr/>
              </a:pPr>
              <a:endParaRPr lang="en-GB" sz="1050" kern="500" spc="-13">
                <a:solidFill>
                  <a:schemeClr val="tx2"/>
                </a:solidFill>
                <a:latin typeface="Arial" panose="020B0604020202020204" pitchFamily="34" charset="0"/>
                <a:cs typeface="Arial" panose="020B0604020202020204" pitchFamily="34" charset="0"/>
              </a:endParaRPr>
            </a:p>
          </p:txBody>
        </p:sp>
        <p:sp>
          <p:nvSpPr>
            <p:cNvPr id="55" name="Freeform 34">
              <a:extLst>
                <a:ext uri="{FF2B5EF4-FFF2-40B4-BE49-F238E27FC236}">
                  <a16:creationId xmlns:a16="http://schemas.microsoft.com/office/drawing/2014/main" id="{F77D8611-30EF-50B4-9704-F73BB02D762D}"/>
                </a:ext>
              </a:extLst>
            </p:cNvPr>
            <p:cNvSpPr>
              <a:spLocks/>
            </p:cNvSpPr>
            <p:nvPr/>
          </p:nvSpPr>
          <p:spPr bwMode="auto">
            <a:xfrm>
              <a:off x="4956120" y="3851142"/>
              <a:ext cx="1461413" cy="1396835"/>
            </a:xfrm>
            <a:custGeom>
              <a:avLst/>
              <a:gdLst>
                <a:gd name="T0" fmla="*/ 0 w 860"/>
                <a:gd name="T1" fmla="*/ 2147483647 h 690"/>
                <a:gd name="T2" fmla="*/ 1149808746 w 860"/>
                <a:gd name="T3" fmla="*/ 2147483647 h 690"/>
                <a:gd name="T4" fmla="*/ 1149808746 w 860"/>
                <a:gd name="T5" fmla="*/ 2147483647 h 690"/>
                <a:gd name="T6" fmla="*/ 1457357381 w 860"/>
                <a:gd name="T7" fmla="*/ 2147483647 h 690"/>
                <a:gd name="T8" fmla="*/ 1764904145 w 860"/>
                <a:gd name="T9" fmla="*/ 2147483647 h 690"/>
                <a:gd name="T10" fmla="*/ 2072453247 w 860"/>
                <a:gd name="T11" fmla="*/ 2147483647 h 690"/>
                <a:gd name="T12" fmla="*/ 2147483647 w 860"/>
                <a:gd name="T13" fmla="*/ 2147483647 h 690"/>
                <a:gd name="T14" fmla="*/ 2147483647 w 860"/>
                <a:gd name="T15" fmla="*/ 2147483647 h 690"/>
                <a:gd name="T16" fmla="*/ 2147483647 w 860"/>
                <a:gd name="T17" fmla="*/ 2147483647 h 690"/>
                <a:gd name="T18" fmla="*/ 2147483647 w 860"/>
                <a:gd name="T19" fmla="*/ 2147483647 h 690"/>
                <a:gd name="T20" fmla="*/ 2147483647 w 860"/>
                <a:gd name="T21" fmla="*/ 2147483647 h 690"/>
                <a:gd name="T22" fmla="*/ 2147483647 w 860"/>
                <a:gd name="T23" fmla="*/ 2147483647 h 690"/>
                <a:gd name="T24" fmla="*/ 2147483647 w 860"/>
                <a:gd name="T25" fmla="*/ 2140388322 h 690"/>
                <a:gd name="T26" fmla="*/ 2147483647 w 860"/>
                <a:gd name="T27" fmla="*/ 1899443327 h 690"/>
                <a:gd name="T28" fmla="*/ 2147483647 w 860"/>
                <a:gd name="T29" fmla="*/ 1642437336 h 690"/>
                <a:gd name="T30" fmla="*/ 2147483647 w 860"/>
                <a:gd name="T31" fmla="*/ 1389445216 h 690"/>
                <a:gd name="T32" fmla="*/ 2147483647 w 860"/>
                <a:gd name="T33" fmla="*/ 1465744840 h 690"/>
                <a:gd name="T34" fmla="*/ 2147483647 w 860"/>
                <a:gd name="T35" fmla="*/ 148581432 h 690"/>
                <a:gd name="T36" fmla="*/ 2147483647 w 860"/>
                <a:gd name="T37" fmla="*/ 285117243 h 690"/>
                <a:gd name="T38" fmla="*/ 2147483647 w 860"/>
                <a:gd name="T39" fmla="*/ 409605365 h 690"/>
                <a:gd name="T40" fmla="*/ 2121381736 w 860"/>
                <a:gd name="T41" fmla="*/ 534093613 h 690"/>
                <a:gd name="T42" fmla="*/ 1946636664 w 860"/>
                <a:gd name="T43" fmla="*/ 654565860 h 690"/>
                <a:gd name="T44" fmla="*/ 1754419469 w 860"/>
                <a:gd name="T45" fmla="*/ 738895231 h 690"/>
                <a:gd name="T46" fmla="*/ 1562202274 w 860"/>
                <a:gd name="T47" fmla="*/ 819210730 h 690"/>
                <a:gd name="T48" fmla="*/ 1362995294 w 860"/>
                <a:gd name="T49" fmla="*/ 875430979 h 690"/>
                <a:gd name="T50" fmla="*/ 1149808746 w 860"/>
                <a:gd name="T51" fmla="*/ 915587726 h 690"/>
                <a:gd name="T52" fmla="*/ 1149808746 w 860"/>
                <a:gd name="T53" fmla="*/ 0 h 690"/>
                <a:gd name="T54" fmla="*/ 0 w 860"/>
                <a:gd name="T55" fmla="*/ 2147483647 h 690"/>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860"/>
                <a:gd name="T85" fmla="*/ 0 h 690"/>
                <a:gd name="T86" fmla="*/ 860 w 860"/>
                <a:gd name="T87" fmla="*/ 690 h 690"/>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860" h="690">
                  <a:moveTo>
                    <a:pt x="0" y="344"/>
                  </a:moveTo>
                  <a:lnTo>
                    <a:pt x="215" y="689"/>
                  </a:lnTo>
                  <a:lnTo>
                    <a:pt x="215" y="531"/>
                  </a:lnTo>
                  <a:lnTo>
                    <a:pt x="272" y="526"/>
                  </a:lnTo>
                  <a:lnTo>
                    <a:pt x="330" y="517"/>
                  </a:lnTo>
                  <a:lnTo>
                    <a:pt x="387" y="506"/>
                  </a:lnTo>
                  <a:lnTo>
                    <a:pt x="442" y="491"/>
                  </a:lnTo>
                  <a:lnTo>
                    <a:pt x="496" y="472"/>
                  </a:lnTo>
                  <a:lnTo>
                    <a:pt x="549" y="451"/>
                  </a:lnTo>
                  <a:lnTo>
                    <a:pt x="599" y="426"/>
                  </a:lnTo>
                  <a:lnTo>
                    <a:pt x="650" y="399"/>
                  </a:lnTo>
                  <a:lnTo>
                    <a:pt x="695" y="367"/>
                  </a:lnTo>
                  <a:lnTo>
                    <a:pt x="741" y="334"/>
                  </a:lnTo>
                  <a:lnTo>
                    <a:pt x="783" y="297"/>
                  </a:lnTo>
                  <a:lnTo>
                    <a:pt x="823" y="257"/>
                  </a:lnTo>
                  <a:lnTo>
                    <a:pt x="859" y="217"/>
                  </a:lnTo>
                  <a:lnTo>
                    <a:pt x="598" y="229"/>
                  </a:lnTo>
                  <a:lnTo>
                    <a:pt x="480" y="23"/>
                  </a:lnTo>
                  <a:lnTo>
                    <a:pt x="456" y="44"/>
                  </a:lnTo>
                  <a:lnTo>
                    <a:pt x="429" y="64"/>
                  </a:lnTo>
                  <a:lnTo>
                    <a:pt x="397" y="83"/>
                  </a:lnTo>
                  <a:lnTo>
                    <a:pt x="364" y="102"/>
                  </a:lnTo>
                  <a:lnTo>
                    <a:pt x="328" y="116"/>
                  </a:lnTo>
                  <a:lnTo>
                    <a:pt x="292" y="128"/>
                  </a:lnTo>
                  <a:lnTo>
                    <a:pt x="255" y="137"/>
                  </a:lnTo>
                  <a:lnTo>
                    <a:pt x="215" y="143"/>
                  </a:lnTo>
                  <a:lnTo>
                    <a:pt x="215" y="0"/>
                  </a:lnTo>
                  <a:lnTo>
                    <a:pt x="0" y="344"/>
                  </a:lnTo>
                </a:path>
              </a:pathLst>
            </a:custGeom>
            <a:solidFill>
              <a:schemeClr val="accent1">
                <a:lumMod val="60000"/>
                <a:lumOff val="40000"/>
              </a:schemeClr>
            </a:solidFill>
            <a:ln w="34925" cap="flat" cmpd="sng" algn="ctr">
              <a:noFill/>
              <a:prstDash val="solid"/>
              <a:headEnd/>
              <a:tailEnd/>
            </a:ln>
            <a:effectLst/>
          </p:spPr>
          <p:txBody>
            <a:bodyPr/>
            <a:lstStyle/>
            <a:p>
              <a:pPr defTabSz="712237" fontAlgn="base">
                <a:spcBef>
                  <a:spcPct val="0"/>
                </a:spcBef>
                <a:spcAft>
                  <a:spcPct val="0"/>
                </a:spcAft>
                <a:defRPr/>
              </a:pPr>
              <a:endParaRPr lang="en-GB" sz="1050" kern="500" spc="-13">
                <a:solidFill>
                  <a:schemeClr val="tx2"/>
                </a:solidFill>
                <a:latin typeface="Arial" panose="020B0604020202020204" pitchFamily="34" charset="0"/>
                <a:cs typeface="Arial" panose="020B0604020202020204" pitchFamily="34" charset="0"/>
              </a:endParaRPr>
            </a:p>
          </p:txBody>
        </p:sp>
        <p:sp>
          <p:nvSpPr>
            <p:cNvPr id="56" name="Freeform 35">
              <a:extLst>
                <a:ext uri="{FF2B5EF4-FFF2-40B4-BE49-F238E27FC236}">
                  <a16:creationId xmlns:a16="http://schemas.microsoft.com/office/drawing/2014/main" id="{2C2E54AF-8539-9EA4-EE57-4529DD3F8471}"/>
                </a:ext>
              </a:extLst>
            </p:cNvPr>
            <p:cNvSpPr>
              <a:spLocks/>
            </p:cNvSpPr>
            <p:nvPr/>
          </p:nvSpPr>
          <p:spPr bwMode="auto">
            <a:xfrm>
              <a:off x="3731375" y="3677941"/>
              <a:ext cx="1384951" cy="1247689"/>
            </a:xfrm>
            <a:custGeom>
              <a:avLst/>
              <a:gdLst>
                <a:gd name="T0" fmla="*/ 1528030392 w 816"/>
                <a:gd name="T1" fmla="*/ 0 h 616"/>
                <a:gd name="T2" fmla="*/ 0 w 816"/>
                <a:gd name="T3" fmla="*/ 1989896012 h 616"/>
                <a:gd name="T4" fmla="*/ 851230552 w 816"/>
                <a:gd name="T5" fmla="*/ 1648197411 h 616"/>
                <a:gd name="T6" fmla="*/ 1032640893 w 816"/>
                <a:gd name="T7" fmla="*/ 1945675933 h 616"/>
                <a:gd name="T8" fmla="*/ 1238472346 w 816"/>
                <a:gd name="T9" fmla="*/ 2147483647 h 616"/>
                <a:gd name="T10" fmla="*/ 1447790696 w 816"/>
                <a:gd name="T11" fmla="*/ 2147483647 h 616"/>
                <a:gd name="T12" fmla="*/ 1681530390 w 816"/>
                <a:gd name="T13" fmla="*/ 2147483647 h 616"/>
                <a:gd name="T14" fmla="*/ 1932713903 w 816"/>
                <a:gd name="T15" fmla="*/ 2147483647 h 616"/>
                <a:gd name="T16" fmla="*/ 2147483647 w 816"/>
                <a:gd name="T17" fmla="*/ 2147483647 h 616"/>
                <a:gd name="T18" fmla="*/ 2147483647 w 816"/>
                <a:gd name="T19" fmla="*/ 2147483647 h 616"/>
                <a:gd name="T20" fmla="*/ 2147483647 w 816"/>
                <a:gd name="T21" fmla="*/ 2147483647 h 616"/>
                <a:gd name="T22" fmla="*/ 2147483647 w 816"/>
                <a:gd name="T23" fmla="*/ 2147483647 h 616"/>
                <a:gd name="T24" fmla="*/ 2147483647 w 816"/>
                <a:gd name="T25" fmla="*/ 2147483647 h 616"/>
                <a:gd name="T26" fmla="*/ 2147483647 w 816"/>
                <a:gd name="T27" fmla="*/ 2147483647 h 616"/>
                <a:gd name="T28" fmla="*/ 2147483647 w 816"/>
                <a:gd name="T29" fmla="*/ 2147483647 h 616"/>
                <a:gd name="T30" fmla="*/ 2147483647 w 816"/>
                <a:gd name="T31" fmla="*/ 2147483647 h 616"/>
                <a:gd name="T32" fmla="*/ 2147483647 w 816"/>
                <a:gd name="T33" fmla="*/ 2147483647 h 616"/>
                <a:gd name="T34" fmla="*/ 2147483647 w 816"/>
                <a:gd name="T35" fmla="*/ 1443177047 h 616"/>
                <a:gd name="T36" fmla="*/ 2147483647 w 816"/>
                <a:gd name="T37" fmla="*/ 1390916954 h 616"/>
                <a:gd name="T38" fmla="*/ 2147483647 w 816"/>
                <a:gd name="T39" fmla="*/ 1314536819 h 616"/>
                <a:gd name="T40" fmla="*/ 2147483647 w 816"/>
                <a:gd name="T41" fmla="*/ 1201978624 h 616"/>
                <a:gd name="T42" fmla="*/ 2147483647 w 816"/>
                <a:gd name="T43" fmla="*/ 1081378410 h 616"/>
                <a:gd name="T44" fmla="*/ 2147483647 w 816"/>
                <a:gd name="T45" fmla="*/ 928617888 h 616"/>
                <a:gd name="T46" fmla="*/ 2147483647 w 816"/>
                <a:gd name="T47" fmla="*/ 771837610 h 616"/>
                <a:gd name="T48" fmla="*/ 2147483647 w 816"/>
                <a:gd name="T49" fmla="*/ 470338955 h 616"/>
                <a:gd name="T50" fmla="*/ 1528030392 w 816"/>
                <a:gd name="T51" fmla="*/ 0 h 61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816"/>
                <a:gd name="T79" fmla="*/ 0 h 616"/>
                <a:gd name="T80" fmla="*/ 816 w 816"/>
                <a:gd name="T81" fmla="*/ 616 h 61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816" h="616">
                  <a:moveTo>
                    <a:pt x="286" y="0"/>
                  </a:moveTo>
                  <a:lnTo>
                    <a:pt x="0" y="310"/>
                  </a:lnTo>
                  <a:lnTo>
                    <a:pt x="159" y="257"/>
                  </a:lnTo>
                  <a:lnTo>
                    <a:pt x="193" y="303"/>
                  </a:lnTo>
                  <a:lnTo>
                    <a:pt x="232" y="345"/>
                  </a:lnTo>
                  <a:lnTo>
                    <a:pt x="272" y="385"/>
                  </a:lnTo>
                  <a:lnTo>
                    <a:pt x="315" y="422"/>
                  </a:lnTo>
                  <a:lnTo>
                    <a:pt x="362" y="457"/>
                  </a:lnTo>
                  <a:lnTo>
                    <a:pt x="411" y="488"/>
                  </a:lnTo>
                  <a:lnTo>
                    <a:pt x="463" y="517"/>
                  </a:lnTo>
                  <a:lnTo>
                    <a:pt x="515" y="542"/>
                  </a:lnTo>
                  <a:lnTo>
                    <a:pt x="572" y="564"/>
                  </a:lnTo>
                  <a:lnTo>
                    <a:pt x="628" y="582"/>
                  </a:lnTo>
                  <a:lnTo>
                    <a:pt x="688" y="597"/>
                  </a:lnTo>
                  <a:lnTo>
                    <a:pt x="746" y="607"/>
                  </a:lnTo>
                  <a:lnTo>
                    <a:pt x="806" y="615"/>
                  </a:lnTo>
                  <a:lnTo>
                    <a:pt x="689" y="435"/>
                  </a:lnTo>
                  <a:lnTo>
                    <a:pt x="815" y="225"/>
                  </a:lnTo>
                  <a:lnTo>
                    <a:pt x="772" y="217"/>
                  </a:lnTo>
                  <a:lnTo>
                    <a:pt x="731" y="205"/>
                  </a:lnTo>
                  <a:lnTo>
                    <a:pt x="690" y="188"/>
                  </a:lnTo>
                  <a:lnTo>
                    <a:pt x="653" y="169"/>
                  </a:lnTo>
                  <a:lnTo>
                    <a:pt x="617" y="145"/>
                  </a:lnTo>
                  <a:lnTo>
                    <a:pt x="585" y="120"/>
                  </a:lnTo>
                  <a:lnTo>
                    <a:pt x="721" y="74"/>
                  </a:lnTo>
                  <a:lnTo>
                    <a:pt x="286" y="0"/>
                  </a:lnTo>
                </a:path>
              </a:pathLst>
            </a:custGeom>
            <a:solidFill>
              <a:schemeClr val="accent1">
                <a:lumMod val="60000"/>
                <a:lumOff val="40000"/>
              </a:schemeClr>
            </a:solidFill>
            <a:ln w="19050" cap="flat" cmpd="sng" algn="ctr">
              <a:noFill/>
              <a:prstDash val="solid"/>
              <a:headEnd/>
              <a:tailEnd/>
            </a:ln>
            <a:effectLst/>
          </p:spPr>
          <p:txBody>
            <a:bodyPr/>
            <a:lstStyle/>
            <a:p>
              <a:pPr defTabSz="712237" fontAlgn="base">
                <a:spcBef>
                  <a:spcPct val="0"/>
                </a:spcBef>
                <a:spcAft>
                  <a:spcPct val="0"/>
                </a:spcAft>
                <a:defRPr/>
              </a:pPr>
              <a:endParaRPr lang="en-GB" sz="1050" kern="500" spc="-13">
                <a:solidFill>
                  <a:schemeClr val="tx2"/>
                </a:solidFill>
                <a:latin typeface="Arial" panose="020B0604020202020204" pitchFamily="34" charset="0"/>
                <a:cs typeface="Arial" panose="020B0604020202020204" pitchFamily="34" charset="0"/>
              </a:endParaRPr>
            </a:p>
          </p:txBody>
        </p:sp>
        <p:sp>
          <p:nvSpPr>
            <p:cNvPr id="57" name="Freeform 36">
              <a:extLst>
                <a:ext uri="{FF2B5EF4-FFF2-40B4-BE49-F238E27FC236}">
                  <a16:creationId xmlns:a16="http://schemas.microsoft.com/office/drawing/2014/main" id="{F5402A56-FB41-CDCE-7504-70425FE141F5}"/>
                </a:ext>
              </a:extLst>
            </p:cNvPr>
            <p:cNvSpPr>
              <a:spLocks/>
            </p:cNvSpPr>
            <p:nvPr/>
          </p:nvSpPr>
          <p:spPr bwMode="auto">
            <a:xfrm>
              <a:off x="3653471" y="2603452"/>
              <a:ext cx="1201163" cy="1396835"/>
            </a:xfrm>
            <a:custGeom>
              <a:avLst/>
              <a:gdLst>
                <a:gd name="T0" fmla="*/ 2147483647 w 668"/>
                <a:gd name="T1" fmla="*/ 0 h 686"/>
                <a:gd name="T2" fmla="*/ 0 w 668"/>
                <a:gd name="T3" fmla="*/ 0 h 686"/>
                <a:gd name="T4" fmla="*/ 734551880 w 668"/>
                <a:gd name="T5" fmla="*/ 461862235 h 686"/>
                <a:gd name="T6" fmla="*/ 633112326 w 668"/>
                <a:gd name="T7" fmla="*/ 775126577 h 686"/>
                <a:gd name="T8" fmla="*/ 538671441 w 668"/>
                <a:gd name="T9" fmla="*/ 1096421250 h 686"/>
                <a:gd name="T10" fmla="*/ 468714559 w 668"/>
                <a:gd name="T11" fmla="*/ 1429765992 h 686"/>
                <a:gd name="T12" fmla="*/ 412747650 w 668"/>
                <a:gd name="T13" fmla="*/ 1759094629 h 686"/>
                <a:gd name="T14" fmla="*/ 384764196 w 668"/>
                <a:gd name="T15" fmla="*/ 2092439371 h 686"/>
                <a:gd name="T16" fmla="*/ 381266732 w 668"/>
                <a:gd name="T17" fmla="*/ 2147483647 h 686"/>
                <a:gd name="T18" fmla="*/ 388263530 w 668"/>
                <a:gd name="T19" fmla="*/ 2147483647 h 686"/>
                <a:gd name="T20" fmla="*/ 430236841 w 668"/>
                <a:gd name="T21" fmla="*/ 2147483647 h 686"/>
                <a:gd name="T22" fmla="*/ 489701214 w 668"/>
                <a:gd name="T23" fmla="*/ 2147483647 h 686"/>
                <a:gd name="T24" fmla="*/ 563155560 w 668"/>
                <a:gd name="T25" fmla="*/ 2147483647 h 686"/>
                <a:gd name="T26" fmla="*/ 657598316 w 668"/>
                <a:gd name="T27" fmla="*/ 2147483647 h 686"/>
                <a:gd name="T28" fmla="*/ 780022655 w 668"/>
                <a:gd name="T29" fmla="*/ 2147483647 h 686"/>
                <a:gd name="T30" fmla="*/ 1706957509 w 668"/>
                <a:gd name="T31" fmla="*/ 2147483647 h 686"/>
                <a:gd name="T32" fmla="*/ 2147483647 w 668"/>
                <a:gd name="T33" fmla="*/ 2147483647 h 686"/>
                <a:gd name="T34" fmla="*/ 2147483647 w 668"/>
                <a:gd name="T35" fmla="*/ 2147483647 h 686"/>
                <a:gd name="T36" fmla="*/ 2147483647 w 668"/>
                <a:gd name="T37" fmla="*/ 2147483647 h 686"/>
                <a:gd name="T38" fmla="*/ 2147483647 w 668"/>
                <a:gd name="T39" fmla="*/ 2147483647 h 686"/>
                <a:gd name="T40" fmla="*/ 2147483647 w 668"/>
                <a:gd name="T41" fmla="*/ 2147483647 h 686"/>
                <a:gd name="T42" fmla="*/ 2147483647 w 668"/>
                <a:gd name="T43" fmla="*/ 2147483647 h 686"/>
                <a:gd name="T44" fmla="*/ 2147483647 w 668"/>
                <a:gd name="T45" fmla="*/ 1951871683 h 686"/>
                <a:gd name="T46" fmla="*/ 2147483647 w 668"/>
                <a:gd name="T47" fmla="*/ 1714915469 h 686"/>
                <a:gd name="T48" fmla="*/ 2147483647 w 668"/>
                <a:gd name="T49" fmla="*/ 2147483647 h 686"/>
                <a:gd name="T50" fmla="*/ 2147483647 w 668"/>
                <a:gd name="T51" fmla="*/ 0 h 68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668"/>
                <a:gd name="T79" fmla="*/ 0 h 686"/>
                <a:gd name="T80" fmla="*/ 668 w 668"/>
                <a:gd name="T81" fmla="*/ 686 h 68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668" h="686">
                  <a:moveTo>
                    <a:pt x="440" y="0"/>
                  </a:moveTo>
                  <a:lnTo>
                    <a:pt x="0" y="0"/>
                  </a:lnTo>
                  <a:lnTo>
                    <a:pt x="137" y="72"/>
                  </a:lnTo>
                  <a:lnTo>
                    <a:pt x="118" y="121"/>
                  </a:lnTo>
                  <a:lnTo>
                    <a:pt x="100" y="171"/>
                  </a:lnTo>
                  <a:lnTo>
                    <a:pt x="87" y="223"/>
                  </a:lnTo>
                  <a:lnTo>
                    <a:pt x="77" y="275"/>
                  </a:lnTo>
                  <a:lnTo>
                    <a:pt x="72" y="327"/>
                  </a:lnTo>
                  <a:lnTo>
                    <a:pt x="71" y="379"/>
                  </a:lnTo>
                  <a:lnTo>
                    <a:pt x="73" y="431"/>
                  </a:lnTo>
                  <a:lnTo>
                    <a:pt x="80" y="483"/>
                  </a:lnTo>
                  <a:lnTo>
                    <a:pt x="91" y="536"/>
                  </a:lnTo>
                  <a:lnTo>
                    <a:pt x="105" y="587"/>
                  </a:lnTo>
                  <a:lnTo>
                    <a:pt x="123" y="636"/>
                  </a:lnTo>
                  <a:lnTo>
                    <a:pt x="145" y="685"/>
                  </a:lnTo>
                  <a:lnTo>
                    <a:pt x="318" y="498"/>
                  </a:lnTo>
                  <a:lnTo>
                    <a:pt x="541" y="530"/>
                  </a:lnTo>
                  <a:lnTo>
                    <a:pt x="525" y="494"/>
                  </a:lnTo>
                  <a:lnTo>
                    <a:pt x="514" y="458"/>
                  </a:lnTo>
                  <a:lnTo>
                    <a:pt x="507" y="420"/>
                  </a:lnTo>
                  <a:lnTo>
                    <a:pt x="503" y="382"/>
                  </a:lnTo>
                  <a:lnTo>
                    <a:pt x="503" y="343"/>
                  </a:lnTo>
                  <a:lnTo>
                    <a:pt x="509" y="305"/>
                  </a:lnTo>
                  <a:lnTo>
                    <a:pt x="518" y="268"/>
                  </a:lnTo>
                  <a:lnTo>
                    <a:pt x="667" y="345"/>
                  </a:lnTo>
                  <a:lnTo>
                    <a:pt x="440" y="0"/>
                  </a:lnTo>
                </a:path>
              </a:pathLst>
            </a:custGeom>
            <a:solidFill>
              <a:schemeClr val="accent1">
                <a:lumMod val="60000"/>
                <a:lumOff val="40000"/>
              </a:schemeClr>
            </a:solidFill>
            <a:ln w="19050" cap="flat" cmpd="sng" algn="ctr">
              <a:noFill/>
              <a:prstDash val="solid"/>
              <a:headEnd/>
              <a:tailEnd/>
            </a:ln>
            <a:effectLst/>
          </p:spPr>
          <p:txBody>
            <a:bodyPr/>
            <a:lstStyle/>
            <a:p>
              <a:pPr defTabSz="608962" fontAlgn="base">
                <a:spcBef>
                  <a:spcPct val="0"/>
                </a:spcBef>
                <a:spcAft>
                  <a:spcPct val="0"/>
                </a:spcAft>
                <a:defRPr/>
              </a:pPr>
              <a:endParaRPr lang="en-GB" sz="1050" kern="500" spc="-13">
                <a:solidFill>
                  <a:schemeClr val="tx2"/>
                </a:solidFill>
                <a:latin typeface="Arial" panose="020B0604020202020204" pitchFamily="34" charset="0"/>
                <a:cs typeface="Arial" panose="020B0604020202020204" pitchFamily="34" charset="0"/>
              </a:endParaRPr>
            </a:p>
          </p:txBody>
        </p:sp>
        <p:sp>
          <p:nvSpPr>
            <p:cNvPr id="58" name="Text Box 10">
              <a:extLst>
                <a:ext uri="{FF2B5EF4-FFF2-40B4-BE49-F238E27FC236}">
                  <a16:creationId xmlns:a16="http://schemas.microsoft.com/office/drawing/2014/main" id="{73052048-A733-F547-4EA2-C02079489ADF}"/>
                </a:ext>
              </a:extLst>
            </p:cNvPr>
            <p:cNvSpPr txBox="1">
              <a:spLocks noChangeArrowheads="1"/>
            </p:cNvSpPr>
            <p:nvPr/>
          </p:nvSpPr>
          <p:spPr bwMode="auto">
            <a:xfrm>
              <a:off x="3962137" y="4037584"/>
              <a:ext cx="1143908" cy="364570"/>
            </a:xfrm>
            <a:prstGeom prst="rect">
              <a:avLst/>
            </a:prstGeom>
            <a:noFill/>
            <a:ln w="19050">
              <a:noFill/>
              <a:miter lim="800000"/>
              <a:headEnd/>
              <a:tailEnd/>
            </a:ln>
          </p:spPr>
          <p:txBody>
            <a:bodyPr lIns="30469" rIns="30469" anchor="ctr" anchorCtr="1"/>
            <a:lstStyle/>
            <a:p>
              <a:pPr defTabSz="608962" eaLnBrk="0" fontAlgn="base" hangingPunct="0">
                <a:spcBef>
                  <a:spcPct val="0"/>
                </a:spcBef>
                <a:spcAft>
                  <a:spcPct val="0"/>
                </a:spcAft>
                <a:defRPr/>
              </a:pPr>
              <a:r>
                <a:rPr lang="en-US" sz="1100" b="1" kern="500" spc="-13" dirty="0">
                  <a:latin typeface="Arial" panose="020B0604020202020204" pitchFamily="34" charset="0"/>
                  <a:cs typeface="Arial" panose="020B0604020202020204" pitchFamily="34" charset="0"/>
                </a:rPr>
                <a:t>Communication</a:t>
              </a:r>
            </a:p>
          </p:txBody>
        </p:sp>
        <p:sp>
          <p:nvSpPr>
            <p:cNvPr id="59" name="Text Box 11">
              <a:extLst>
                <a:ext uri="{FF2B5EF4-FFF2-40B4-BE49-F238E27FC236}">
                  <a16:creationId xmlns:a16="http://schemas.microsoft.com/office/drawing/2014/main" id="{CF79A725-12CF-8DE4-489E-B96223C742C8}"/>
                </a:ext>
              </a:extLst>
            </p:cNvPr>
            <p:cNvSpPr txBox="1">
              <a:spLocks noChangeArrowheads="1"/>
            </p:cNvSpPr>
            <p:nvPr/>
          </p:nvSpPr>
          <p:spPr bwMode="auto">
            <a:xfrm>
              <a:off x="2575698" y="2255184"/>
              <a:ext cx="2258833" cy="95771"/>
            </a:xfrm>
            <a:prstGeom prst="rect">
              <a:avLst/>
            </a:prstGeom>
            <a:noFill/>
            <a:ln w="19050">
              <a:noFill/>
              <a:miter lim="800000"/>
              <a:headEnd/>
              <a:tailEnd/>
            </a:ln>
          </p:spPr>
          <p:txBody>
            <a:bodyPr lIns="30469" rIns="30469" anchor="ctr" anchorCtr="1"/>
            <a:lstStyle/>
            <a:p>
              <a:pPr defTabSz="712237" fontAlgn="base">
                <a:lnSpc>
                  <a:spcPct val="90000"/>
                </a:lnSpc>
                <a:spcBef>
                  <a:spcPct val="0"/>
                </a:spcBef>
                <a:spcAft>
                  <a:spcPct val="0"/>
                </a:spcAft>
                <a:defRPr/>
              </a:pPr>
              <a:r>
                <a:rPr lang="en-US" sz="1200" b="1" kern="500" spc="-13" dirty="0">
                  <a:solidFill>
                    <a:schemeClr val="bg1"/>
                  </a:solidFill>
                  <a:latin typeface="Arial" panose="020B0604020202020204" pitchFamily="34" charset="0"/>
                  <a:cs typeface="Arial" panose="020B0604020202020204" pitchFamily="34" charset="0"/>
                </a:rPr>
                <a:t>Business priorities, vision and mission, performance and objectives</a:t>
              </a:r>
            </a:p>
          </p:txBody>
        </p:sp>
        <p:sp>
          <p:nvSpPr>
            <p:cNvPr id="60" name="Text Box 12">
              <a:extLst>
                <a:ext uri="{FF2B5EF4-FFF2-40B4-BE49-F238E27FC236}">
                  <a16:creationId xmlns:a16="http://schemas.microsoft.com/office/drawing/2014/main" id="{C93CD7EB-8F3B-C3D7-264B-555772B38CDB}"/>
                </a:ext>
              </a:extLst>
            </p:cNvPr>
            <p:cNvSpPr txBox="1">
              <a:spLocks noChangeArrowheads="1"/>
            </p:cNvSpPr>
            <p:nvPr/>
          </p:nvSpPr>
          <p:spPr bwMode="auto">
            <a:xfrm>
              <a:off x="5879421" y="3365217"/>
              <a:ext cx="895891" cy="258197"/>
            </a:xfrm>
            <a:prstGeom prst="rect">
              <a:avLst/>
            </a:prstGeom>
            <a:noFill/>
            <a:ln w="19050">
              <a:noFill/>
              <a:miter lim="800000"/>
              <a:headEnd/>
              <a:tailEnd/>
            </a:ln>
          </p:spPr>
          <p:txBody>
            <a:bodyPr lIns="30469" rIns="30469" anchor="ctr" anchorCtr="1"/>
            <a:lstStyle/>
            <a:p>
              <a:pPr defTabSz="712237" eaLnBrk="0" fontAlgn="base" hangingPunct="0">
                <a:spcBef>
                  <a:spcPct val="0"/>
                </a:spcBef>
                <a:spcAft>
                  <a:spcPct val="0"/>
                </a:spcAft>
                <a:defRPr/>
              </a:pPr>
              <a:r>
                <a:rPr lang="en-US" sz="1100" b="1" kern="500" spc="-13" dirty="0">
                  <a:latin typeface="Arial" panose="020B0604020202020204" pitchFamily="34" charset="0"/>
                  <a:cs typeface="Arial" panose="020B0604020202020204" pitchFamily="34" charset="0"/>
                </a:rPr>
                <a:t>Assess</a:t>
              </a:r>
              <a:endParaRPr lang="en-US" sz="1200" b="1" kern="500" spc="-13" dirty="0">
                <a:latin typeface="Arial" panose="020B0604020202020204" pitchFamily="34" charset="0"/>
                <a:cs typeface="Arial" panose="020B0604020202020204" pitchFamily="34" charset="0"/>
              </a:endParaRPr>
            </a:p>
          </p:txBody>
        </p:sp>
        <p:sp>
          <p:nvSpPr>
            <p:cNvPr id="61" name="Text Box 13">
              <a:extLst>
                <a:ext uri="{FF2B5EF4-FFF2-40B4-BE49-F238E27FC236}">
                  <a16:creationId xmlns:a16="http://schemas.microsoft.com/office/drawing/2014/main" id="{B5072113-0D83-9FD8-C7B7-8A3C256785EE}"/>
                </a:ext>
              </a:extLst>
            </p:cNvPr>
            <p:cNvSpPr txBox="1">
              <a:spLocks noChangeArrowheads="1"/>
            </p:cNvSpPr>
            <p:nvPr/>
          </p:nvSpPr>
          <p:spPr bwMode="auto">
            <a:xfrm>
              <a:off x="3611747" y="3219906"/>
              <a:ext cx="1005532" cy="258197"/>
            </a:xfrm>
            <a:prstGeom prst="rect">
              <a:avLst/>
            </a:prstGeom>
            <a:noFill/>
            <a:ln w="19050">
              <a:noFill/>
              <a:miter lim="800000"/>
              <a:headEnd/>
              <a:tailEnd/>
            </a:ln>
          </p:spPr>
          <p:txBody>
            <a:bodyPr lIns="30469" rIns="30469" anchor="ctr" anchorCtr="1"/>
            <a:lstStyle/>
            <a:p>
              <a:pPr defTabSz="712237" fontAlgn="base">
                <a:spcBef>
                  <a:spcPct val="0"/>
                </a:spcBef>
                <a:spcAft>
                  <a:spcPct val="0"/>
                </a:spcAft>
                <a:defRPr/>
              </a:pPr>
              <a:r>
                <a:rPr lang="en-US" sz="1100" b="1" kern="500" spc="-13" dirty="0">
                  <a:latin typeface="Arial" panose="020B0604020202020204" pitchFamily="34" charset="0"/>
                  <a:cs typeface="Arial" panose="020B0604020202020204" pitchFamily="34" charset="0"/>
                </a:rPr>
                <a:t>Monitoring</a:t>
              </a:r>
              <a:endParaRPr lang="en-US" sz="1200" b="1" kern="500" spc="-13" dirty="0">
                <a:latin typeface="Arial" panose="020B0604020202020204" pitchFamily="34" charset="0"/>
                <a:cs typeface="Arial" panose="020B0604020202020204" pitchFamily="34" charset="0"/>
              </a:endParaRPr>
            </a:p>
          </p:txBody>
        </p:sp>
        <p:sp>
          <p:nvSpPr>
            <p:cNvPr id="62" name="Text Box 14">
              <a:extLst>
                <a:ext uri="{FF2B5EF4-FFF2-40B4-BE49-F238E27FC236}">
                  <a16:creationId xmlns:a16="http://schemas.microsoft.com/office/drawing/2014/main" id="{C4528B36-61C0-10D3-6B27-72007BED909E}"/>
                </a:ext>
              </a:extLst>
            </p:cNvPr>
            <p:cNvSpPr txBox="1">
              <a:spLocks noChangeArrowheads="1"/>
            </p:cNvSpPr>
            <p:nvPr/>
          </p:nvSpPr>
          <p:spPr bwMode="auto">
            <a:xfrm>
              <a:off x="5484133" y="2303559"/>
              <a:ext cx="900218" cy="258197"/>
            </a:xfrm>
            <a:prstGeom prst="rect">
              <a:avLst/>
            </a:prstGeom>
            <a:noFill/>
            <a:ln w="19050">
              <a:noFill/>
              <a:miter lim="800000"/>
              <a:headEnd/>
              <a:tailEnd/>
            </a:ln>
          </p:spPr>
          <p:txBody>
            <a:bodyPr lIns="30469" rIns="30469" anchor="ctr" anchorCtr="1"/>
            <a:lstStyle/>
            <a:p>
              <a:pPr defTabSz="712237" eaLnBrk="0" fontAlgn="base" hangingPunct="0">
                <a:spcBef>
                  <a:spcPct val="0"/>
                </a:spcBef>
                <a:spcAft>
                  <a:spcPct val="0"/>
                </a:spcAft>
                <a:defRPr/>
              </a:pPr>
              <a:r>
                <a:rPr lang="en-US" sz="1100" b="1" kern="500" spc="-13" dirty="0">
                  <a:latin typeface="Arial" panose="020B0604020202020204" pitchFamily="34" charset="0"/>
                  <a:cs typeface="Arial" panose="020B0604020202020204" pitchFamily="34" charset="0"/>
                </a:rPr>
                <a:t>Identify</a:t>
              </a:r>
              <a:endParaRPr lang="en-US" sz="1200" b="1" kern="500" spc="-13" dirty="0">
                <a:latin typeface="Arial" panose="020B0604020202020204" pitchFamily="34" charset="0"/>
                <a:cs typeface="Arial" panose="020B0604020202020204" pitchFamily="34" charset="0"/>
              </a:endParaRPr>
            </a:p>
          </p:txBody>
        </p:sp>
        <p:sp>
          <p:nvSpPr>
            <p:cNvPr id="63" name="Text Box 15">
              <a:extLst>
                <a:ext uri="{FF2B5EF4-FFF2-40B4-BE49-F238E27FC236}">
                  <a16:creationId xmlns:a16="http://schemas.microsoft.com/office/drawing/2014/main" id="{69007A9D-8A8D-72A2-34A8-894BB0C8B5E6}"/>
                </a:ext>
              </a:extLst>
            </p:cNvPr>
            <p:cNvSpPr txBox="1">
              <a:spLocks noChangeArrowheads="1"/>
            </p:cNvSpPr>
            <p:nvPr/>
          </p:nvSpPr>
          <p:spPr bwMode="auto">
            <a:xfrm>
              <a:off x="5041860" y="4372978"/>
              <a:ext cx="923279" cy="258197"/>
            </a:xfrm>
            <a:prstGeom prst="rect">
              <a:avLst/>
            </a:prstGeom>
            <a:noFill/>
            <a:ln w="19050">
              <a:noFill/>
              <a:miter lim="800000"/>
              <a:headEnd/>
              <a:tailEnd/>
            </a:ln>
          </p:spPr>
          <p:txBody>
            <a:bodyPr lIns="30469" rIns="30469" anchor="ctr" anchorCtr="1"/>
            <a:lstStyle/>
            <a:p>
              <a:pPr defTabSz="712237" eaLnBrk="0" fontAlgn="base" hangingPunct="0">
                <a:spcBef>
                  <a:spcPct val="0"/>
                </a:spcBef>
                <a:spcAft>
                  <a:spcPct val="0"/>
                </a:spcAft>
                <a:defRPr/>
              </a:pPr>
              <a:r>
                <a:rPr lang="en-US" sz="1100" b="1" kern="500" spc="-13" dirty="0">
                  <a:latin typeface="Arial" panose="020B0604020202020204" pitchFamily="34" charset="0"/>
                  <a:cs typeface="Arial" panose="020B0604020202020204" pitchFamily="34" charset="0"/>
                </a:rPr>
                <a:t>Response</a:t>
              </a:r>
              <a:endParaRPr lang="en-US" sz="1200" b="1" kern="500" spc="-13" dirty="0">
                <a:latin typeface="Arial" panose="020B0604020202020204" pitchFamily="34" charset="0"/>
                <a:cs typeface="Arial" panose="020B0604020202020204" pitchFamily="34" charset="0"/>
              </a:endParaRPr>
            </a:p>
          </p:txBody>
        </p:sp>
        <p:sp>
          <p:nvSpPr>
            <p:cNvPr id="64" name="Oval 63">
              <a:extLst>
                <a:ext uri="{FF2B5EF4-FFF2-40B4-BE49-F238E27FC236}">
                  <a16:creationId xmlns:a16="http://schemas.microsoft.com/office/drawing/2014/main" id="{DC9F7857-2927-B590-F4CD-5B56DF1E4417}"/>
                </a:ext>
              </a:extLst>
            </p:cNvPr>
            <p:cNvSpPr/>
            <p:nvPr/>
          </p:nvSpPr>
          <p:spPr bwMode="auto">
            <a:xfrm>
              <a:off x="4462693" y="2561755"/>
              <a:ext cx="1606660" cy="1587902"/>
            </a:xfrm>
            <a:prstGeom prst="ellipse">
              <a:avLst/>
            </a:prstGeom>
            <a:solidFill>
              <a:srgbClr val="D26C76"/>
            </a:solidFill>
            <a:ln w="19050" cap="flat" cmpd="sng" algn="ctr">
              <a:solidFill>
                <a:srgbClr val="D26C76"/>
              </a:solidFill>
              <a:prstDash val="solid"/>
              <a:round/>
              <a:headEnd type="none" w="med" len="med"/>
              <a:tailEnd type="none" w="med" len="med"/>
            </a:ln>
            <a:effectLst/>
          </p:spPr>
          <p:txBody>
            <a:bodyPr vert="horz" wrap="square" lIns="0" tIns="0" rIns="0" bIns="0" numCol="1" rtlCol="0" anchor="ctr" anchorCtr="0" compatLnSpc="1">
              <a:prstTxWarp prst="textNoShape">
                <a:avLst/>
              </a:prstTxWarp>
              <a:noAutofit/>
            </a:bodyPr>
            <a:lstStyle/>
            <a:p>
              <a:pPr algn="ctr" defTabSz="608962" fontAlgn="base">
                <a:spcBef>
                  <a:spcPct val="50000"/>
                </a:spcBef>
                <a:spcAft>
                  <a:spcPct val="50000"/>
                </a:spcAft>
                <a:defRPr/>
              </a:pPr>
              <a:r>
                <a:rPr lang="en-US" sz="1600" b="1" kern="500" spc="-13" dirty="0">
                  <a:solidFill>
                    <a:schemeClr val="bg1"/>
                  </a:solidFill>
                  <a:latin typeface="Arial" panose="020B0604020202020204" pitchFamily="34" charset="0"/>
                  <a:cs typeface="Arial" panose="020B0604020202020204" pitchFamily="34" charset="0"/>
                </a:rPr>
                <a:t>Enterprise Risk Management Process</a:t>
              </a:r>
            </a:p>
          </p:txBody>
        </p:sp>
      </p:grpSp>
    </p:spTree>
    <p:extLst>
      <p:ext uri="{BB962C8B-B14F-4D97-AF65-F5344CB8AC3E}">
        <p14:creationId xmlns:p14="http://schemas.microsoft.com/office/powerpoint/2010/main" val="1475305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7DD3EBF-0B1F-5E11-6AC6-5EE10FAD0B03}"/>
              </a:ext>
            </a:extLst>
          </p:cNvPr>
          <p:cNvSpPr>
            <a:spLocks noGrp="1"/>
          </p:cNvSpPr>
          <p:nvPr>
            <p:ph type="title"/>
          </p:nvPr>
        </p:nvSpPr>
        <p:spPr>
          <a:xfrm>
            <a:off x="728136" y="678228"/>
            <a:ext cx="11079721" cy="667493"/>
          </a:xfrm>
        </p:spPr>
        <p:txBody>
          <a:bodyPr>
            <a:normAutofit/>
          </a:bodyPr>
          <a:lstStyle/>
          <a:p>
            <a:r>
              <a:rPr lang="en-IN" dirty="0">
                <a:latin typeface="Arial" panose="020B0604020202020204" pitchFamily="34" charset="0"/>
                <a:cs typeface="Arial" panose="020B0604020202020204" pitchFamily="34" charset="0"/>
              </a:rPr>
              <a:t>Recap of Risk Identification</a:t>
            </a:r>
          </a:p>
        </p:txBody>
      </p:sp>
      <p:sp>
        <p:nvSpPr>
          <p:cNvPr id="69" name="Text Placeholder 2">
            <a:extLst>
              <a:ext uri="{FF2B5EF4-FFF2-40B4-BE49-F238E27FC236}">
                <a16:creationId xmlns:a16="http://schemas.microsoft.com/office/drawing/2014/main" id="{23A237FF-2AE4-7B43-9546-F2F12765C9F5}"/>
              </a:ext>
            </a:extLst>
          </p:cNvPr>
          <p:cNvSpPr>
            <a:spLocks noGrp="1"/>
          </p:cNvSpPr>
          <p:nvPr>
            <p:ph type="body" idx="4294967295"/>
          </p:nvPr>
        </p:nvSpPr>
        <p:spPr>
          <a:xfrm>
            <a:off x="728127" y="1705877"/>
            <a:ext cx="10755657" cy="4140192"/>
          </a:xfrm>
        </p:spPr>
        <p:txBody>
          <a:bodyPr/>
          <a:lstStyle/>
          <a:p>
            <a:r>
              <a:rPr lang="en-US" dirty="0">
                <a:latin typeface="Arial" panose="020B0604020202020204" pitchFamily="34" charset="0"/>
                <a:cs typeface="Arial" panose="020B0604020202020204" pitchFamily="34" charset="0"/>
              </a:rPr>
              <a:t>[insert recap of risk identification summary and results here]</a:t>
            </a:r>
          </a:p>
        </p:txBody>
      </p:sp>
    </p:spTree>
    <p:extLst>
      <p:ext uri="{BB962C8B-B14F-4D97-AF65-F5344CB8AC3E}">
        <p14:creationId xmlns:p14="http://schemas.microsoft.com/office/powerpoint/2010/main" val="1366076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3CBDC-29BD-3839-D0F0-24FDB8EC994A}"/>
              </a:ext>
            </a:extLst>
          </p:cNvPr>
          <p:cNvSpPr>
            <a:spLocks noGrp="1"/>
          </p:cNvSpPr>
          <p:nvPr>
            <p:ph type="title"/>
          </p:nvPr>
        </p:nvSpPr>
        <p:spPr/>
        <p:txBody>
          <a:bodyPr>
            <a:normAutofit/>
          </a:bodyPr>
          <a:lstStyle/>
          <a:p>
            <a:r>
              <a:rPr lang="en-IN" dirty="0">
                <a:latin typeface="Arial" panose="020B0604020202020204" pitchFamily="34" charset="0"/>
                <a:cs typeface="Arial" panose="020B0604020202020204" pitchFamily="34" charset="0"/>
              </a:rPr>
              <a:t>Introduction to Risk Assessment</a:t>
            </a:r>
          </a:p>
        </p:txBody>
      </p:sp>
      <p:sp>
        <p:nvSpPr>
          <p:cNvPr id="4" name="Rectangle 3">
            <a:extLst>
              <a:ext uri="{FF2B5EF4-FFF2-40B4-BE49-F238E27FC236}">
                <a16:creationId xmlns:a16="http://schemas.microsoft.com/office/drawing/2014/main" id="{9D70FE0E-B0E9-91D4-AE82-FF2E34A2F413}"/>
              </a:ext>
            </a:extLst>
          </p:cNvPr>
          <p:cNvSpPr/>
          <p:nvPr/>
        </p:nvSpPr>
        <p:spPr>
          <a:xfrm>
            <a:off x="629281" y="1218887"/>
            <a:ext cx="11056097" cy="462711"/>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eaLnBrk="0" fontAlgn="base" hangingPunct="0">
              <a:spcBef>
                <a:spcPct val="0"/>
              </a:spcBef>
              <a:spcAft>
                <a:spcPct val="0"/>
              </a:spcAft>
            </a:pPr>
            <a:r>
              <a:rPr lang="en-US" altLang="en-US" sz="2000" dirty="0">
                <a:solidFill>
                  <a:schemeClr val="tx1"/>
                </a:solidFill>
                <a:latin typeface="Arial" panose="020B0604020202020204" pitchFamily="34" charset="0"/>
                <a:cs typeface="Arial" panose="020B0604020202020204" pitchFamily="34" charset="0"/>
              </a:rPr>
              <a:t>Risk assessment is the process of evaluating identified risks to determine their likelihood of occurring and potential impact on the utility. This step helps prioritize risks and develop appropriate mitigation strategies</a:t>
            </a:r>
            <a:r>
              <a:rPr lang="en-IN" altLang="en-US" sz="2000" dirty="0">
                <a:solidFill>
                  <a:schemeClr val="tx1"/>
                </a:solidFill>
                <a:latin typeface="Arial" panose="020B0604020202020204" pitchFamily="34" charset="0"/>
                <a:cs typeface="Arial" panose="020B0604020202020204" pitchFamily="34" charset="0"/>
              </a:rPr>
              <a:t>. </a:t>
            </a:r>
            <a:endParaRPr lang="en-US" altLang="en-US" sz="2000" dirty="0">
              <a:solidFill>
                <a:schemeClr val="tx1"/>
              </a:solidFill>
              <a:latin typeface="Arial" panose="020B0604020202020204" pitchFamily="34" charset="0"/>
              <a:cs typeface="Arial" panose="020B0604020202020204" pitchFamily="34" charset="0"/>
            </a:endParaRPr>
          </a:p>
        </p:txBody>
      </p:sp>
      <p:sp>
        <p:nvSpPr>
          <p:cNvPr id="6" name="Rounded Rectangle 3">
            <a:extLst>
              <a:ext uri="{FF2B5EF4-FFF2-40B4-BE49-F238E27FC236}">
                <a16:creationId xmlns:a16="http://schemas.microsoft.com/office/drawing/2014/main" id="{A0E7AE63-2307-2F5A-E1DE-6EF15C680F37}"/>
              </a:ext>
            </a:extLst>
          </p:cNvPr>
          <p:cNvSpPr/>
          <p:nvPr/>
        </p:nvSpPr>
        <p:spPr>
          <a:xfrm>
            <a:off x="629281" y="2940087"/>
            <a:ext cx="2413314" cy="1247186"/>
          </a:xfrm>
          <a:prstGeom prst="roundRect">
            <a:avLst>
              <a:gd name="adj" fmla="val 9281"/>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7" name="Rounded Rectangle 4">
            <a:extLst>
              <a:ext uri="{FF2B5EF4-FFF2-40B4-BE49-F238E27FC236}">
                <a16:creationId xmlns:a16="http://schemas.microsoft.com/office/drawing/2014/main" id="{5788BF53-2095-A6E4-4851-3A7DAE55248B}"/>
              </a:ext>
            </a:extLst>
          </p:cNvPr>
          <p:cNvSpPr/>
          <p:nvPr/>
        </p:nvSpPr>
        <p:spPr>
          <a:xfrm>
            <a:off x="3372109" y="2947779"/>
            <a:ext cx="2413314" cy="1239494"/>
          </a:xfrm>
          <a:prstGeom prst="roundRect">
            <a:avLst>
              <a:gd name="adj" fmla="val 9281"/>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8" name="Rounded Rectangle 5">
            <a:extLst>
              <a:ext uri="{FF2B5EF4-FFF2-40B4-BE49-F238E27FC236}">
                <a16:creationId xmlns:a16="http://schemas.microsoft.com/office/drawing/2014/main" id="{8A98D3F3-7639-DA74-6638-BD5CEC0EBA79}"/>
              </a:ext>
            </a:extLst>
          </p:cNvPr>
          <p:cNvSpPr/>
          <p:nvPr/>
        </p:nvSpPr>
        <p:spPr>
          <a:xfrm>
            <a:off x="1835938" y="4472769"/>
            <a:ext cx="2413314" cy="1408720"/>
          </a:xfrm>
          <a:prstGeom prst="roundRect">
            <a:avLst>
              <a:gd name="adj" fmla="val 9281"/>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9" name="Rounded Rectangle 6">
            <a:extLst>
              <a:ext uri="{FF2B5EF4-FFF2-40B4-BE49-F238E27FC236}">
                <a16:creationId xmlns:a16="http://schemas.microsoft.com/office/drawing/2014/main" id="{9A54523B-7183-2FFE-FFC7-78F7519BDE43}"/>
              </a:ext>
            </a:extLst>
          </p:cNvPr>
          <p:cNvSpPr/>
          <p:nvPr/>
        </p:nvSpPr>
        <p:spPr>
          <a:xfrm>
            <a:off x="4578766" y="4480461"/>
            <a:ext cx="2413314" cy="1401028"/>
          </a:xfrm>
          <a:prstGeom prst="roundRect">
            <a:avLst>
              <a:gd name="adj" fmla="val 9281"/>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10" name="Rectangle 9">
            <a:extLst>
              <a:ext uri="{FF2B5EF4-FFF2-40B4-BE49-F238E27FC236}">
                <a16:creationId xmlns:a16="http://schemas.microsoft.com/office/drawing/2014/main" id="{97A991F4-5FAF-77FC-3DB6-F8595D39B18F}"/>
              </a:ext>
            </a:extLst>
          </p:cNvPr>
          <p:cNvSpPr/>
          <p:nvPr/>
        </p:nvSpPr>
        <p:spPr>
          <a:xfrm>
            <a:off x="804015" y="3017525"/>
            <a:ext cx="2075003" cy="1077218"/>
          </a:xfrm>
          <a:prstGeom prst="rect">
            <a:avLst/>
          </a:prstGeom>
        </p:spPr>
        <p:txBody>
          <a:bodyPr wrap="square" lIns="0" tIns="0" rIns="0" bIns="0">
            <a:spAutoFit/>
          </a:bodyPr>
          <a:lstStyle/>
          <a:p>
            <a:pPr>
              <a:spcBef>
                <a:spcPts val="0"/>
              </a:spcBef>
              <a:spcAft>
                <a:spcPts val="300"/>
              </a:spcAft>
            </a:pPr>
            <a:r>
              <a:rPr lang="en-IN" sz="1400" dirty="0">
                <a:latin typeface="Arial" panose="020B0604020202020204" pitchFamily="34" charset="0"/>
              </a:rPr>
              <a:t>Developing scoring criteria for evaluating likelihood and impact, in collaboration with senior leadership.</a:t>
            </a:r>
            <a:endParaRPr lang="en-US" sz="1400" dirty="0">
              <a:latin typeface="Arial" panose="020B0604020202020204" pitchFamily="34" charset="0"/>
            </a:endParaRPr>
          </a:p>
        </p:txBody>
      </p:sp>
      <p:sp>
        <p:nvSpPr>
          <p:cNvPr id="11" name="Rectangle 10">
            <a:extLst>
              <a:ext uri="{FF2B5EF4-FFF2-40B4-BE49-F238E27FC236}">
                <a16:creationId xmlns:a16="http://schemas.microsoft.com/office/drawing/2014/main" id="{61B945AD-6343-126C-C2A6-2032D9269D68}"/>
              </a:ext>
            </a:extLst>
          </p:cNvPr>
          <p:cNvSpPr/>
          <p:nvPr/>
        </p:nvSpPr>
        <p:spPr>
          <a:xfrm>
            <a:off x="2060634" y="4681012"/>
            <a:ext cx="1940945" cy="1077218"/>
          </a:xfrm>
          <a:prstGeom prst="rect">
            <a:avLst/>
          </a:prstGeom>
        </p:spPr>
        <p:txBody>
          <a:bodyPr wrap="square" lIns="0" tIns="0" rIns="0" bIns="0">
            <a:spAutoFit/>
          </a:bodyPr>
          <a:lstStyle/>
          <a:p>
            <a:pPr>
              <a:spcBef>
                <a:spcPts val="0"/>
              </a:spcBef>
              <a:spcAft>
                <a:spcPts val="300"/>
              </a:spcAft>
            </a:pPr>
            <a:r>
              <a:rPr lang="en-IN" sz="1400" dirty="0">
                <a:latin typeface="Arial" panose="020B0604020202020204" pitchFamily="34" charset="0"/>
              </a:rPr>
              <a:t>Assigning numerical values to each identified risk based on the likelihood and impact assessments.</a:t>
            </a:r>
            <a:endParaRPr lang="en-US" sz="1400" dirty="0">
              <a:latin typeface="Arial" panose="020B0604020202020204" pitchFamily="34" charset="0"/>
            </a:endParaRPr>
          </a:p>
        </p:txBody>
      </p:sp>
      <p:sp>
        <p:nvSpPr>
          <p:cNvPr id="12" name="Rectangle 11">
            <a:extLst>
              <a:ext uri="{FF2B5EF4-FFF2-40B4-BE49-F238E27FC236}">
                <a16:creationId xmlns:a16="http://schemas.microsoft.com/office/drawing/2014/main" id="{3FAB1662-1B80-3027-2E93-742FEC9A1C4F}"/>
              </a:ext>
            </a:extLst>
          </p:cNvPr>
          <p:cNvSpPr/>
          <p:nvPr/>
        </p:nvSpPr>
        <p:spPr>
          <a:xfrm>
            <a:off x="3548915" y="3140534"/>
            <a:ext cx="1974622" cy="861774"/>
          </a:xfrm>
          <a:prstGeom prst="rect">
            <a:avLst/>
          </a:prstGeom>
        </p:spPr>
        <p:txBody>
          <a:bodyPr wrap="square" lIns="0" tIns="0" rIns="0" bIns="0">
            <a:spAutoFit/>
          </a:bodyPr>
          <a:lstStyle/>
          <a:p>
            <a:pPr>
              <a:spcBef>
                <a:spcPts val="0"/>
              </a:spcBef>
              <a:spcAft>
                <a:spcPts val="300"/>
              </a:spcAft>
            </a:pPr>
            <a:r>
              <a:rPr lang="en-IN" sz="1400" dirty="0">
                <a:latin typeface="Arial" panose="020B0604020202020204" pitchFamily="34" charset="0"/>
              </a:rPr>
              <a:t>Documenting existing controls and mitigation strategies, and designating risk owners.</a:t>
            </a:r>
            <a:endParaRPr lang="en-US" sz="1400" dirty="0">
              <a:latin typeface="Arial" panose="020B0604020202020204" pitchFamily="34" charset="0"/>
            </a:endParaRPr>
          </a:p>
        </p:txBody>
      </p:sp>
      <p:sp>
        <p:nvSpPr>
          <p:cNvPr id="21" name="Rectangle 20">
            <a:extLst>
              <a:ext uri="{FF2B5EF4-FFF2-40B4-BE49-F238E27FC236}">
                <a16:creationId xmlns:a16="http://schemas.microsoft.com/office/drawing/2014/main" id="{1698A658-D5E9-549B-7E97-7156AB4CC356}"/>
              </a:ext>
            </a:extLst>
          </p:cNvPr>
          <p:cNvSpPr/>
          <p:nvPr/>
        </p:nvSpPr>
        <p:spPr>
          <a:xfrm>
            <a:off x="4794640" y="4765650"/>
            <a:ext cx="2052472" cy="861774"/>
          </a:xfrm>
          <a:prstGeom prst="rect">
            <a:avLst/>
          </a:prstGeom>
        </p:spPr>
        <p:txBody>
          <a:bodyPr wrap="square" lIns="0" tIns="0" rIns="0" bIns="0">
            <a:spAutoFit/>
          </a:bodyPr>
          <a:lstStyle/>
          <a:p>
            <a:pPr>
              <a:spcBef>
                <a:spcPts val="0"/>
              </a:spcBef>
              <a:spcAft>
                <a:spcPts val="300"/>
              </a:spcAft>
            </a:pPr>
            <a:r>
              <a:rPr lang="en-IN" sz="1400" dirty="0">
                <a:latin typeface="Arial" panose="020B0604020202020204" pitchFamily="34" charset="0"/>
              </a:rPr>
              <a:t>Calculating residual risk scores to determine the remaining risk after controls are applied.</a:t>
            </a:r>
            <a:endParaRPr lang="en-US" sz="1400" dirty="0">
              <a:latin typeface="Arial" panose="020B0604020202020204" pitchFamily="34" charset="0"/>
            </a:endParaRPr>
          </a:p>
        </p:txBody>
      </p:sp>
      <p:sp>
        <p:nvSpPr>
          <p:cNvPr id="22" name="Freeform 62">
            <a:extLst>
              <a:ext uri="{FF2B5EF4-FFF2-40B4-BE49-F238E27FC236}">
                <a16:creationId xmlns:a16="http://schemas.microsoft.com/office/drawing/2014/main" id="{907A917F-99DA-06D9-EC47-1244396E8375}"/>
              </a:ext>
            </a:extLst>
          </p:cNvPr>
          <p:cNvSpPr>
            <a:spLocks/>
          </p:cNvSpPr>
          <p:nvPr/>
        </p:nvSpPr>
        <p:spPr bwMode="auto">
          <a:xfrm>
            <a:off x="2637821" y="2891401"/>
            <a:ext cx="365706" cy="404953"/>
          </a:xfrm>
          <a:custGeom>
            <a:avLst/>
            <a:gdLst>
              <a:gd name="T0" fmla="*/ 350 w 818"/>
              <a:gd name="T1" fmla="*/ 109 h 906"/>
              <a:gd name="T2" fmla="*/ 286 w 818"/>
              <a:gd name="T3" fmla="*/ 68 h 906"/>
              <a:gd name="T4" fmla="*/ 211 w 818"/>
              <a:gd name="T5" fmla="*/ 54 h 906"/>
              <a:gd name="T6" fmla="*/ 143 w 818"/>
              <a:gd name="T7" fmla="*/ 67 h 906"/>
              <a:gd name="T8" fmla="*/ 87 w 818"/>
              <a:gd name="T9" fmla="*/ 108 h 906"/>
              <a:gd name="T10" fmla="*/ 56 w 818"/>
              <a:gd name="T11" fmla="*/ 168 h 906"/>
              <a:gd name="T12" fmla="*/ 52 w 818"/>
              <a:gd name="T13" fmla="*/ 243 h 906"/>
              <a:gd name="T14" fmla="*/ 75 w 818"/>
              <a:gd name="T15" fmla="*/ 315 h 906"/>
              <a:gd name="T16" fmla="*/ 533 w 818"/>
              <a:gd name="T17" fmla="*/ 815 h 906"/>
              <a:gd name="T18" fmla="*/ 573 w 818"/>
              <a:gd name="T19" fmla="*/ 845 h 906"/>
              <a:gd name="T20" fmla="*/ 619 w 818"/>
              <a:gd name="T21" fmla="*/ 858 h 906"/>
              <a:gd name="T22" fmla="*/ 664 w 818"/>
              <a:gd name="T23" fmla="*/ 855 h 906"/>
              <a:gd name="T24" fmla="*/ 700 w 818"/>
              <a:gd name="T25" fmla="*/ 832 h 906"/>
              <a:gd name="T26" fmla="*/ 745 w 818"/>
              <a:gd name="T27" fmla="*/ 778 h 906"/>
              <a:gd name="T28" fmla="*/ 770 w 818"/>
              <a:gd name="T29" fmla="*/ 729 h 906"/>
              <a:gd name="T30" fmla="*/ 769 w 818"/>
              <a:gd name="T31" fmla="*/ 691 h 906"/>
              <a:gd name="T32" fmla="*/ 749 w 818"/>
              <a:gd name="T33" fmla="*/ 647 h 906"/>
              <a:gd name="T34" fmla="*/ 337 w 818"/>
              <a:gd name="T35" fmla="*/ 206 h 906"/>
              <a:gd name="T36" fmla="*/ 304 w 818"/>
              <a:gd name="T37" fmla="*/ 196 h 906"/>
              <a:gd name="T38" fmla="*/ 257 w 818"/>
              <a:gd name="T39" fmla="*/ 214 h 906"/>
              <a:gd name="T40" fmla="*/ 228 w 818"/>
              <a:gd name="T41" fmla="*/ 233 h 906"/>
              <a:gd name="T42" fmla="*/ 205 w 818"/>
              <a:gd name="T43" fmla="*/ 276 h 906"/>
              <a:gd name="T44" fmla="*/ 197 w 818"/>
              <a:gd name="T45" fmla="*/ 312 h 906"/>
              <a:gd name="T46" fmla="*/ 600 w 818"/>
              <a:gd name="T47" fmla="*/ 753 h 906"/>
              <a:gd name="T48" fmla="*/ 167 w 818"/>
              <a:gd name="T49" fmla="*/ 352 h 906"/>
              <a:gd name="T50" fmla="*/ 152 w 818"/>
              <a:gd name="T51" fmla="*/ 317 h 906"/>
              <a:gd name="T52" fmla="*/ 154 w 818"/>
              <a:gd name="T53" fmla="*/ 272 h 906"/>
              <a:gd name="T54" fmla="*/ 183 w 818"/>
              <a:gd name="T55" fmla="*/ 210 h 906"/>
              <a:gd name="T56" fmla="*/ 219 w 818"/>
              <a:gd name="T57" fmla="*/ 176 h 906"/>
              <a:gd name="T58" fmla="*/ 283 w 818"/>
              <a:gd name="T59" fmla="*/ 152 h 906"/>
              <a:gd name="T60" fmla="*/ 328 w 818"/>
              <a:gd name="T61" fmla="*/ 153 h 906"/>
              <a:gd name="T62" fmla="*/ 362 w 818"/>
              <a:gd name="T63" fmla="*/ 170 h 906"/>
              <a:gd name="T64" fmla="*/ 777 w 818"/>
              <a:gd name="T65" fmla="*/ 611 h 906"/>
              <a:gd name="T66" fmla="*/ 809 w 818"/>
              <a:gd name="T67" fmla="*/ 670 h 906"/>
              <a:gd name="T68" fmla="*/ 817 w 818"/>
              <a:gd name="T69" fmla="*/ 729 h 906"/>
              <a:gd name="T70" fmla="*/ 800 w 818"/>
              <a:gd name="T71" fmla="*/ 780 h 906"/>
              <a:gd name="T72" fmla="*/ 747 w 818"/>
              <a:gd name="T73" fmla="*/ 856 h 906"/>
              <a:gd name="T74" fmla="*/ 697 w 818"/>
              <a:gd name="T75" fmla="*/ 895 h 906"/>
              <a:gd name="T76" fmla="*/ 637 w 818"/>
              <a:gd name="T77" fmla="*/ 906 h 906"/>
              <a:gd name="T78" fmla="*/ 572 w 818"/>
              <a:gd name="T79" fmla="*/ 893 h 906"/>
              <a:gd name="T80" fmla="*/ 515 w 818"/>
              <a:gd name="T81" fmla="*/ 857 h 906"/>
              <a:gd name="T82" fmla="*/ 45 w 818"/>
              <a:gd name="T83" fmla="*/ 351 h 906"/>
              <a:gd name="T84" fmla="*/ 21 w 818"/>
              <a:gd name="T85" fmla="*/ 307 h 906"/>
              <a:gd name="T86" fmla="*/ 6 w 818"/>
              <a:gd name="T87" fmla="*/ 261 h 906"/>
              <a:gd name="T88" fmla="*/ 0 w 818"/>
              <a:gd name="T89" fmla="*/ 215 h 906"/>
              <a:gd name="T90" fmla="*/ 4 w 818"/>
              <a:gd name="T91" fmla="*/ 170 h 906"/>
              <a:gd name="T92" fmla="*/ 16 w 818"/>
              <a:gd name="T93" fmla="*/ 129 h 906"/>
              <a:gd name="T94" fmla="*/ 36 w 818"/>
              <a:gd name="T95" fmla="*/ 92 h 906"/>
              <a:gd name="T96" fmla="*/ 66 w 818"/>
              <a:gd name="T97" fmla="*/ 58 h 906"/>
              <a:gd name="T98" fmla="*/ 119 w 818"/>
              <a:gd name="T99" fmla="*/ 21 h 906"/>
              <a:gd name="T100" fmla="*/ 158 w 818"/>
              <a:gd name="T101" fmla="*/ 7 h 906"/>
              <a:gd name="T102" fmla="*/ 221 w 818"/>
              <a:gd name="T103" fmla="*/ 2 h 906"/>
              <a:gd name="T104" fmla="*/ 268 w 818"/>
              <a:gd name="T105" fmla="*/ 9 h 906"/>
              <a:gd name="T106" fmla="*/ 312 w 818"/>
              <a:gd name="T107" fmla="*/ 28 h 906"/>
              <a:gd name="T108" fmla="*/ 356 w 818"/>
              <a:gd name="T109" fmla="*/ 56 h 906"/>
              <a:gd name="connsiteX0" fmla="*/ 5277 w 10000"/>
              <a:gd name="connsiteY0" fmla="*/ 1301 h 10000"/>
              <a:gd name="connsiteX1" fmla="*/ 7372 w 10000"/>
              <a:gd name="connsiteY1" fmla="*/ 4161 h 10000"/>
              <a:gd name="connsiteX2" fmla="*/ 4474 w 10000"/>
              <a:gd name="connsiteY2" fmla="*/ 1358 h 10000"/>
              <a:gd name="connsiteX3" fmla="*/ 4279 w 10000"/>
              <a:gd name="connsiteY3" fmla="*/ 1203 h 10000"/>
              <a:gd name="connsiteX4" fmla="*/ 4095 w 10000"/>
              <a:gd name="connsiteY4" fmla="*/ 1060 h 10000"/>
              <a:gd name="connsiteX5" fmla="*/ 3912 w 10000"/>
              <a:gd name="connsiteY5" fmla="*/ 938 h 10000"/>
              <a:gd name="connsiteX6" fmla="*/ 3704 w 10000"/>
              <a:gd name="connsiteY6" fmla="*/ 850 h 10000"/>
              <a:gd name="connsiteX7" fmla="*/ 3496 w 10000"/>
              <a:gd name="connsiteY7" fmla="*/ 751 h 10000"/>
              <a:gd name="connsiteX8" fmla="*/ 3276 w 10000"/>
              <a:gd name="connsiteY8" fmla="*/ 684 h 10000"/>
              <a:gd name="connsiteX9" fmla="*/ 3044 w 10000"/>
              <a:gd name="connsiteY9" fmla="*/ 629 h 10000"/>
              <a:gd name="connsiteX10" fmla="*/ 2824 w 10000"/>
              <a:gd name="connsiteY10" fmla="*/ 607 h 10000"/>
              <a:gd name="connsiteX11" fmla="*/ 2579 w 10000"/>
              <a:gd name="connsiteY11" fmla="*/ 596 h 10000"/>
              <a:gd name="connsiteX12" fmla="*/ 2359 w 10000"/>
              <a:gd name="connsiteY12" fmla="*/ 596 h 10000"/>
              <a:gd name="connsiteX13" fmla="*/ 2139 w 10000"/>
              <a:gd name="connsiteY13" fmla="*/ 618 h 10000"/>
              <a:gd name="connsiteX14" fmla="*/ 1944 w 10000"/>
              <a:gd name="connsiteY14" fmla="*/ 662 h 10000"/>
              <a:gd name="connsiteX15" fmla="*/ 1748 w 10000"/>
              <a:gd name="connsiteY15" fmla="*/ 740 h 10000"/>
              <a:gd name="connsiteX16" fmla="*/ 1565 w 10000"/>
              <a:gd name="connsiteY16" fmla="*/ 817 h 10000"/>
              <a:gd name="connsiteX17" fmla="*/ 1394 w 10000"/>
              <a:gd name="connsiteY17" fmla="*/ 927 h 10000"/>
              <a:gd name="connsiteX18" fmla="*/ 1222 w 10000"/>
              <a:gd name="connsiteY18" fmla="*/ 1049 h 10000"/>
              <a:gd name="connsiteX19" fmla="*/ 1064 w 10000"/>
              <a:gd name="connsiteY19" fmla="*/ 1192 h 10000"/>
              <a:gd name="connsiteX20" fmla="*/ 954 w 10000"/>
              <a:gd name="connsiteY20" fmla="*/ 1347 h 10000"/>
              <a:gd name="connsiteX21" fmla="*/ 831 w 10000"/>
              <a:gd name="connsiteY21" fmla="*/ 1501 h 10000"/>
              <a:gd name="connsiteX22" fmla="*/ 746 w 10000"/>
              <a:gd name="connsiteY22" fmla="*/ 1678 h 10000"/>
              <a:gd name="connsiteX23" fmla="*/ 685 w 10000"/>
              <a:gd name="connsiteY23" fmla="*/ 1854 h 10000"/>
              <a:gd name="connsiteX24" fmla="*/ 648 w 10000"/>
              <a:gd name="connsiteY24" fmla="*/ 2042 h 10000"/>
              <a:gd name="connsiteX25" fmla="*/ 611 w 10000"/>
              <a:gd name="connsiteY25" fmla="*/ 2252 h 10000"/>
              <a:gd name="connsiteX26" fmla="*/ 611 w 10000"/>
              <a:gd name="connsiteY26" fmla="*/ 2461 h 10000"/>
              <a:gd name="connsiteX27" fmla="*/ 636 w 10000"/>
              <a:gd name="connsiteY27" fmla="*/ 2682 h 10000"/>
              <a:gd name="connsiteX28" fmla="*/ 672 w 10000"/>
              <a:gd name="connsiteY28" fmla="*/ 2881 h 10000"/>
              <a:gd name="connsiteX29" fmla="*/ 733 w 10000"/>
              <a:gd name="connsiteY29" fmla="*/ 3091 h 10000"/>
              <a:gd name="connsiteX30" fmla="*/ 819 w 10000"/>
              <a:gd name="connsiteY30" fmla="*/ 3278 h 10000"/>
              <a:gd name="connsiteX31" fmla="*/ 917 w 10000"/>
              <a:gd name="connsiteY31" fmla="*/ 3477 h 10000"/>
              <a:gd name="connsiteX32" fmla="*/ 1039 w 10000"/>
              <a:gd name="connsiteY32" fmla="*/ 3653 h 10000"/>
              <a:gd name="connsiteX33" fmla="*/ 1186 w 10000"/>
              <a:gd name="connsiteY33" fmla="*/ 3830 h 10000"/>
              <a:gd name="connsiteX34" fmla="*/ 1345 w 10000"/>
              <a:gd name="connsiteY34" fmla="*/ 3996 h 10000"/>
              <a:gd name="connsiteX35" fmla="*/ 6516 w 10000"/>
              <a:gd name="connsiteY35" fmla="*/ 8996 h 10000"/>
              <a:gd name="connsiteX36" fmla="*/ 6638 w 10000"/>
              <a:gd name="connsiteY36" fmla="*/ 9084 h 10000"/>
              <a:gd name="connsiteX37" fmla="*/ 6760 w 10000"/>
              <a:gd name="connsiteY37" fmla="*/ 9183 h 10000"/>
              <a:gd name="connsiteX38" fmla="*/ 6870 w 10000"/>
              <a:gd name="connsiteY38" fmla="*/ 9260 h 10000"/>
              <a:gd name="connsiteX39" fmla="*/ 7005 w 10000"/>
              <a:gd name="connsiteY39" fmla="*/ 9327 h 10000"/>
              <a:gd name="connsiteX40" fmla="*/ 7139 w 10000"/>
              <a:gd name="connsiteY40" fmla="*/ 9393 h 10000"/>
              <a:gd name="connsiteX41" fmla="*/ 7274 w 10000"/>
              <a:gd name="connsiteY41" fmla="*/ 9426 h 10000"/>
              <a:gd name="connsiteX42" fmla="*/ 7421 w 10000"/>
              <a:gd name="connsiteY42" fmla="*/ 9459 h 10000"/>
              <a:gd name="connsiteX43" fmla="*/ 7567 w 10000"/>
              <a:gd name="connsiteY43" fmla="*/ 9470 h 10000"/>
              <a:gd name="connsiteX44" fmla="*/ 7714 w 10000"/>
              <a:gd name="connsiteY44" fmla="*/ 9481 h 10000"/>
              <a:gd name="connsiteX45" fmla="*/ 7848 w 10000"/>
              <a:gd name="connsiteY45" fmla="*/ 9481 h 10000"/>
              <a:gd name="connsiteX46" fmla="*/ 7983 w 10000"/>
              <a:gd name="connsiteY46" fmla="*/ 9459 h 10000"/>
              <a:gd name="connsiteX47" fmla="*/ 8117 w 10000"/>
              <a:gd name="connsiteY47" fmla="*/ 9437 h 10000"/>
              <a:gd name="connsiteX48" fmla="*/ 8227 w 10000"/>
              <a:gd name="connsiteY48" fmla="*/ 9393 h 10000"/>
              <a:gd name="connsiteX49" fmla="*/ 8350 w 10000"/>
              <a:gd name="connsiteY49" fmla="*/ 9338 h 10000"/>
              <a:gd name="connsiteX50" fmla="*/ 8460 w 10000"/>
              <a:gd name="connsiteY50" fmla="*/ 9272 h 10000"/>
              <a:gd name="connsiteX51" fmla="*/ 8557 w 10000"/>
              <a:gd name="connsiteY51" fmla="*/ 9183 h 10000"/>
              <a:gd name="connsiteX52" fmla="*/ 8680 w 10000"/>
              <a:gd name="connsiteY52" fmla="*/ 9073 h 10000"/>
              <a:gd name="connsiteX53" fmla="*/ 8814 w 10000"/>
              <a:gd name="connsiteY53" fmla="*/ 8940 h 10000"/>
              <a:gd name="connsiteX54" fmla="*/ 8961 w 10000"/>
              <a:gd name="connsiteY54" fmla="*/ 8775 h 10000"/>
              <a:gd name="connsiteX55" fmla="*/ 9108 w 10000"/>
              <a:gd name="connsiteY55" fmla="*/ 8587 h 10000"/>
              <a:gd name="connsiteX56" fmla="*/ 9242 w 10000"/>
              <a:gd name="connsiteY56" fmla="*/ 8400 h 10000"/>
              <a:gd name="connsiteX57" fmla="*/ 9352 w 10000"/>
              <a:gd name="connsiteY57" fmla="*/ 8212 h 10000"/>
              <a:gd name="connsiteX58" fmla="*/ 9389 w 10000"/>
              <a:gd name="connsiteY58" fmla="*/ 8124 h 10000"/>
              <a:gd name="connsiteX59" fmla="*/ 9413 w 10000"/>
              <a:gd name="connsiteY59" fmla="*/ 8046 h 10000"/>
              <a:gd name="connsiteX60" fmla="*/ 9425 w 10000"/>
              <a:gd name="connsiteY60" fmla="*/ 7958 h 10000"/>
              <a:gd name="connsiteX61" fmla="*/ 9438 w 10000"/>
              <a:gd name="connsiteY61" fmla="*/ 7892 h 10000"/>
              <a:gd name="connsiteX62" fmla="*/ 9425 w 10000"/>
              <a:gd name="connsiteY62" fmla="*/ 7759 h 10000"/>
              <a:gd name="connsiteX63" fmla="*/ 9401 w 10000"/>
              <a:gd name="connsiteY63" fmla="*/ 7627 h 10000"/>
              <a:gd name="connsiteX64" fmla="*/ 9364 w 10000"/>
              <a:gd name="connsiteY64" fmla="*/ 7506 h 10000"/>
              <a:gd name="connsiteX65" fmla="*/ 9303 w 10000"/>
              <a:gd name="connsiteY65" fmla="*/ 7384 h 10000"/>
              <a:gd name="connsiteX66" fmla="*/ 9242 w 10000"/>
              <a:gd name="connsiteY66" fmla="*/ 7263 h 10000"/>
              <a:gd name="connsiteX67" fmla="*/ 9156 w 10000"/>
              <a:gd name="connsiteY67" fmla="*/ 7141 h 10000"/>
              <a:gd name="connsiteX68" fmla="*/ 9071 w 10000"/>
              <a:gd name="connsiteY68" fmla="*/ 7042 h 10000"/>
              <a:gd name="connsiteX69" fmla="*/ 8961 w 10000"/>
              <a:gd name="connsiteY69" fmla="*/ 6932 h 10000"/>
              <a:gd name="connsiteX70" fmla="*/ 4218 w 10000"/>
              <a:gd name="connsiteY70" fmla="*/ 2340 h 10000"/>
              <a:gd name="connsiteX71" fmla="*/ 4120 w 10000"/>
              <a:gd name="connsiteY71" fmla="*/ 2274 h 10000"/>
              <a:gd name="connsiteX72" fmla="*/ 4022 w 10000"/>
              <a:gd name="connsiteY72" fmla="*/ 2219 h 10000"/>
              <a:gd name="connsiteX73" fmla="*/ 3912 w 10000"/>
              <a:gd name="connsiteY73" fmla="*/ 2174 h 10000"/>
              <a:gd name="connsiteX74" fmla="*/ 3790 w 10000"/>
              <a:gd name="connsiteY74" fmla="*/ 2152 h 10000"/>
              <a:gd name="connsiteX75" fmla="*/ 3716 w 10000"/>
              <a:gd name="connsiteY75" fmla="*/ 2163 h 10000"/>
              <a:gd name="connsiteX76" fmla="*/ 3594 w 10000"/>
              <a:gd name="connsiteY76" fmla="*/ 2196 h 10000"/>
              <a:gd name="connsiteX77" fmla="*/ 3447 w 10000"/>
              <a:gd name="connsiteY77" fmla="*/ 2241 h 10000"/>
              <a:gd name="connsiteX78" fmla="*/ 3289 w 10000"/>
              <a:gd name="connsiteY78" fmla="*/ 2296 h 10000"/>
              <a:gd name="connsiteX79" fmla="*/ 3142 w 10000"/>
              <a:gd name="connsiteY79" fmla="*/ 2362 h 10000"/>
              <a:gd name="connsiteX80" fmla="*/ 2995 w 10000"/>
              <a:gd name="connsiteY80" fmla="*/ 2417 h 10000"/>
              <a:gd name="connsiteX81" fmla="*/ 2885 w 10000"/>
              <a:gd name="connsiteY81" fmla="*/ 2472 h 10000"/>
              <a:gd name="connsiteX82" fmla="*/ 2824 w 10000"/>
              <a:gd name="connsiteY82" fmla="*/ 2517 h 10000"/>
              <a:gd name="connsiteX83" fmla="*/ 2787 w 10000"/>
              <a:gd name="connsiteY83" fmla="*/ 2572 h 10000"/>
              <a:gd name="connsiteX84" fmla="*/ 2714 w 10000"/>
              <a:gd name="connsiteY84" fmla="*/ 2660 h 10000"/>
              <a:gd name="connsiteX85" fmla="*/ 2641 w 10000"/>
              <a:gd name="connsiteY85" fmla="*/ 2781 h 10000"/>
              <a:gd name="connsiteX86" fmla="*/ 2567 w 10000"/>
              <a:gd name="connsiteY86" fmla="*/ 2914 h 10000"/>
              <a:gd name="connsiteX87" fmla="*/ 2506 w 10000"/>
              <a:gd name="connsiteY87" fmla="*/ 3046 h 10000"/>
              <a:gd name="connsiteX88" fmla="*/ 2445 w 10000"/>
              <a:gd name="connsiteY88" fmla="*/ 3168 h 10000"/>
              <a:gd name="connsiteX89" fmla="*/ 2408 w 10000"/>
              <a:gd name="connsiteY89" fmla="*/ 3267 h 10000"/>
              <a:gd name="connsiteX90" fmla="*/ 2396 w 10000"/>
              <a:gd name="connsiteY90" fmla="*/ 3355 h 10000"/>
              <a:gd name="connsiteX91" fmla="*/ 2408 w 10000"/>
              <a:gd name="connsiteY91" fmla="*/ 3444 h 10000"/>
              <a:gd name="connsiteX92" fmla="*/ 2445 w 10000"/>
              <a:gd name="connsiteY92" fmla="*/ 3554 h 10000"/>
              <a:gd name="connsiteX93" fmla="*/ 2518 w 10000"/>
              <a:gd name="connsiteY93" fmla="*/ 3642 h 10000"/>
              <a:gd name="connsiteX94" fmla="*/ 2579 w 10000"/>
              <a:gd name="connsiteY94" fmla="*/ 3720 h 10000"/>
              <a:gd name="connsiteX95" fmla="*/ 7335 w 10000"/>
              <a:gd name="connsiteY95" fmla="*/ 8311 h 10000"/>
              <a:gd name="connsiteX96" fmla="*/ 6956 w 10000"/>
              <a:gd name="connsiteY96" fmla="*/ 8642 h 10000"/>
              <a:gd name="connsiteX97" fmla="*/ 2200 w 10000"/>
              <a:gd name="connsiteY97" fmla="*/ 4051 h 10000"/>
              <a:gd name="connsiteX98" fmla="*/ 2115 w 10000"/>
              <a:gd name="connsiteY98" fmla="*/ 3962 h 10000"/>
              <a:gd name="connsiteX99" fmla="*/ 2042 w 10000"/>
              <a:gd name="connsiteY99" fmla="*/ 3885 h 10000"/>
              <a:gd name="connsiteX100" fmla="*/ 1980 w 10000"/>
              <a:gd name="connsiteY100" fmla="*/ 3786 h 10000"/>
              <a:gd name="connsiteX101" fmla="*/ 1932 w 10000"/>
              <a:gd name="connsiteY101" fmla="*/ 3687 h 10000"/>
              <a:gd name="connsiteX102" fmla="*/ 1895 w 10000"/>
              <a:gd name="connsiteY102" fmla="*/ 3598 h 10000"/>
              <a:gd name="connsiteX103" fmla="*/ 1858 w 10000"/>
              <a:gd name="connsiteY103" fmla="*/ 3499 h 10000"/>
              <a:gd name="connsiteX104" fmla="*/ 1834 w 10000"/>
              <a:gd name="connsiteY104" fmla="*/ 3389 h 10000"/>
              <a:gd name="connsiteX105" fmla="*/ 1822 w 10000"/>
              <a:gd name="connsiteY105" fmla="*/ 3278 h 10000"/>
              <a:gd name="connsiteX106" fmla="*/ 1834 w 10000"/>
              <a:gd name="connsiteY106" fmla="*/ 3157 h 10000"/>
              <a:gd name="connsiteX107" fmla="*/ 1883 w 10000"/>
              <a:gd name="connsiteY107" fmla="*/ 3002 h 10000"/>
              <a:gd name="connsiteX108" fmla="*/ 1956 w 10000"/>
              <a:gd name="connsiteY108" fmla="*/ 2826 h 10000"/>
              <a:gd name="connsiteX109" fmla="*/ 2042 w 10000"/>
              <a:gd name="connsiteY109" fmla="*/ 2649 h 10000"/>
              <a:gd name="connsiteX110" fmla="*/ 2127 w 10000"/>
              <a:gd name="connsiteY110" fmla="*/ 2472 h 10000"/>
              <a:gd name="connsiteX111" fmla="*/ 2237 w 10000"/>
              <a:gd name="connsiteY111" fmla="*/ 2318 h 10000"/>
              <a:gd name="connsiteX112" fmla="*/ 2335 w 10000"/>
              <a:gd name="connsiteY112" fmla="*/ 2185 h 10000"/>
              <a:gd name="connsiteX113" fmla="*/ 2421 w 10000"/>
              <a:gd name="connsiteY113" fmla="*/ 2097 h 10000"/>
              <a:gd name="connsiteX114" fmla="*/ 2531 w 10000"/>
              <a:gd name="connsiteY114" fmla="*/ 2020 h 10000"/>
              <a:gd name="connsiteX115" fmla="*/ 2677 w 10000"/>
              <a:gd name="connsiteY115" fmla="*/ 1943 h 10000"/>
              <a:gd name="connsiteX116" fmla="*/ 2861 w 10000"/>
              <a:gd name="connsiteY116" fmla="*/ 1865 h 10000"/>
              <a:gd name="connsiteX117" fmla="*/ 3056 w 10000"/>
              <a:gd name="connsiteY117" fmla="*/ 1788 h 10000"/>
              <a:gd name="connsiteX118" fmla="*/ 3264 w 10000"/>
              <a:gd name="connsiteY118" fmla="*/ 1722 h 10000"/>
              <a:gd name="connsiteX119" fmla="*/ 3460 w 10000"/>
              <a:gd name="connsiteY119" fmla="*/ 1678 h 10000"/>
              <a:gd name="connsiteX120" fmla="*/ 3631 w 10000"/>
              <a:gd name="connsiteY120" fmla="*/ 1645 h 10000"/>
              <a:gd name="connsiteX121" fmla="*/ 3778 w 10000"/>
              <a:gd name="connsiteY121" fmla="*/ 1634 h 10000"/>
              <a:gd name="connsiteX122" fmla="*/ 3900 w 10000"/>
              <a:gd name="connsiteY122" fmla="*/ 1667 h 10000"/>
              <a:gd name="connsiteX123" fmla="*/ 4010 w 10000"/>
              <a:gd name="connsiteY123" fmla="*/ 1689 h 10000"/>
              <a:gd name="connsiteX124" fmla="*/ 4120 w 10000"/>
              <a:gd name="connsiteY124" fmla="*/ 1722 h 10000"/>
              <a:gd name="connsiteX125" fmla="*/ 4230 w 10000"/>
              <a:gd name="connsiteY125" fmla="*/ 1755 h 10000"/>
              <a:gd name="connsiteX126" fmla="*/ 4328 w 10000"/>
              <a:gd name="connsiteY126" fmla="*/ 1810 h 10000"/>
              <a:gd name="connsiteX127" fmla="*/ 4425 w 10000"/>
              <a:gd name="connsiteY127" fmla="*/ 1876 h 10000"/>
              <a:gd name="connsiteX128" fmla="*/ 4523 w 10000"/>
              <a:gd name="connsiteY128" fmla="*/ 1943 h 10000"/>
              <a:gd name="connsiteX129" fmla="*/ 4609 w 10000"/>
              <a:gd name="connsiteY129" fmla="*/ 2020 h 10000"/>
              <a:gd name="connsiteX130" fmla="*/ 9364 w 10000"/>
              <a:gd name="connsiteY130" fmla="*/ 6600 h 10000"/>
              <a:gd name="connsiteX131" fmla="*/ 9499 w 10000"/>
              <a:gd name="connsiteY131" fmla="*/ 6744 h 10000"/>
              <a:gd name="connsiteX132" fmla="*/ 9621 w 10000"/>
              <a:gd name="connsiteY132" fmla="*/ 6909 h 10000"/>
              <a:gd name="connsiteX133" fmla="*/ 9731 w 10000"/>
              <a:gd name="connsiteY133" fmla="*/ 7064 h 10000"/>
              <a:gd name="connsiteX134" fmla="*/ 9817 w 10000"/>
              <a:gd name="connsiteY134" fmla="*/ 7230 h 10000"/>
              <a:gd name="connsiteX135" fmla="*/ 9890 w 10000"/>
              <a:gd name="connsiteY135" fmla="*/ 7395 h 10000"/>
              <a:gd name="connsiteX136" fmla="*/ 9951 w 10000"/>
              <a:gd name="connsiteY136" fmla="*/ 7572 h 10000"/>
              <a:gd name="connsiteX137" fmla="*/ 9976 w 10000"/>
              <a:gd name="connsiteY137" fmla="*/ 7759 h 10000"/>
              <a:gd name="connsiteX138" fmla="*/ 10000 w 10000"/>
              <a:gd name="connsiteY138" fmla="*/ 7947 h 10000"/>
              <a:gd name="connsiteX139" fmla="*/ 9988 w 10000"/>
              <a:gd name="connsiteY139" fmla="*/ 8046 h 10000"/>
              <a:gd name="connsiteX140" fmla="*/ 9976 w 10000"/>
              <a:gd name="connsiteY140" fmla="*/ 8157 h 10000"/>
              <a:gd name="connsiteX141" fmla="*/ 9951 w 10000"/>
              <a:gd name="connsiteY141" fmla="*/ 8256 h 10000"/>
              <a:gd name="connsiteX142" fmla="*/ 9890 w 10000"/>
              <a:gd name="connsiteY142" fmla="*/ 8366 h 10000"/>
              <a:gd name="connsiteX143" fmla="*/ 9780 w 10000"/>
              <a:gd name="connsiteY143" fmla="*/ 8609 h 10000"/>
              <a:gd name="connsiteX144" fmla="*/ 9645 w 10000"/>
              <a:gd name="connsiteY144" fmla="*/ 8841 h 10000"/>
              <a:gd name="connsiteX145" fmla="*/ 9462 w 10000"/>
              <a:gd name="connsiteY145" fmla="*/ 9062 h 10000"/>
              <a:gd name="connsiteX146" fmla="*/ 9291 w 10000"/>
              <a:gd name="connsiteY146" fmla="*/ 9283 h 10000"/>
              <a:gd name="connsiteX147" fmla="*/ 9132 w 10000"/>
              <a:gd name="connsiteY147" fmla="*/ 9448 h 10000"/>
              <a:gd name="connsiteX148" fmla="*/ 8985 w 10000"/>
              <a:gd name="connsiteY148" fmla="*/ 9592 h 10000"/>
              <a:gd name="connsiteX149" fmla="*/ 8839 w 10000"/>
              <a:gd name="connsiteY149" fmla="*/ 9702 h 10000"/>
              <a:gd name="connsiteX150" fmla="*/ 8680 w 10000"/>
              <a:gd name="connsiteY150" fmla="*/ 9801 h 10000"/>
              <a:gd name="connsiteX151" fmla="*/ 8521 w 10000"/>
              <a:gd name="connsiteY151" fmla="*/ 9879 h 10000"/>
              <a:gd name="connsiteX152" fmla="*/ 8350 w 10000"/>
              <a:gd name="connsiteY152" fmla="*/ 9934 h 10000"/>
              <a:gd name="connsiteX153" fmla="*/ 8166 w 10000"/>
              <a:gd name="connsiteY153" fmla="*/ 9978 h 10000"/>
              <a:gd name="connsiteX154" fmla="*/ 7983 w 10000"/>
              <a:gd name="connsiteY154" fmla="*/ 10000 h 10000"/>
              <a:gd name="connsiteX155" fmla="*/ 7787 w 10000"/>
              <a:gd name="connsiteY155" fmla="*/ 10000 h 10000"/>
              <a:gd name="connsiteX156" fmla="*/ 7579 w 10000"/>
              <a:gd name="connsiteY156" fmla="*/ 9989 h 10000"/>
              <a:gd name="connsiteX157" fmla="*/ 7384 w 10000"/>
              <a:gd name="connsiteY157" fmla="*/ 9967 h 10000"/>
              <a:gd name="connsiteX158" fmla="*/ 7176 w 10000"/>
              <a:gd name="connsiteY158" fmla="*/ 9912 h 10000"/>
              <a:gd name="connsiteX159" fmla="*/ 6993 w 10000"/>
              <a:gd name="connsiteY159" fmla="*/ 9857 h 10000"/>
              <a:gd name="connsiteX160" fmla="*/ 6809 w 10000"/>
              <a:gd name="connsiteY160" fmla="*/ 9779 h 10000"/>
              <a:gd name="connsiteX161" fmla="*/ 6626 w 10000"/>
              <a:gd name="connsiteY161" fmla="*/ 9691 h 10000"/>
              <a:gd name="connsiteX162" fmla="*/ 6467 w 10000"/>
              <a:gd name="connsiteY162" fmla="*/ 9581 h 10000"/>
              <a:gd name="connsiteX163" fmla="*/ 6296 w 10000"/>
              <a:gd name="connsiteY163" fmla="*/ 9459 h 10000"/>
              <a:gd name="connsiteX164" fmla="*/ 6137 w 10000"/>
              <a:gd name="connsiteY164" fmla="*/ 9316 h 10000"/>
              <a:gd name="connsiteX165" fmla="*/ 966 w 10000"/>
              <a:gd name="connsiteY165" fmla="*/ 4327 h 10000"/>
              <a:gd name="connsiteX166" fmla="*/ 733 w 10000"/>
              <a:gd name="connsiteY166" fmla="*/ 4095 h 10000"/>
              <a:gd name="connsiteX167" fmla="*/ 550 w 10000"/>
              <a:gd name="connsiteY167" fmla="*/ 3874 h 10000"/>
              <a:gd name="connsiteX168" fmla="*/ 477 w 10000"/>
              <a:gd name="connsiteY168" fmla="*/ 3753 h 10000"/>
              <a:gd name="connsiteX169" fmla="*/ 391 w 10000"/>
              <a:gd name="connsiteY169" fmla="*/ 3631 h 10000"/>
              <a:gd name="connsiteX170" fmla="*/ 330 w 10000"/>
              <a:gd name="connsiteY170" fmla="*/ 3510 h 10000"/>
              <a:gd name="connsiteX171" fmla="*/ 257 w 10000"/>
              <a:gd name="connsiteY171" fmla="*/ 3389 h 10000"/>
              <a:gd name="connsiteX172" fmla="*/ 196 w 10000"/>
              <a:gd name="connsiteY172" fmla="*/ 3267 h 10000"/>
              <a:gd name="connsiteX173" fmla="*/ 147 w 10000"/>
              <a:gd name="connsiteY173" fmla="*/ 3135 h 10000"/>
              <a:gd name="connsiteX174" fmla="*/ 110 w 10000"/>
              <a:gd name="connsiteY174" fmla="*/ 3013 h 10000"/>
              <a:gd name="connsiteX175" fmla="*/ 73 w 10000"/>
              <a:gd name="connsiteY175" fmla="*/ 2881 h 10000"/>
              <a:gd name="connsiteX176" fmla="*/ 49 w 10000"/>
              <a:gd name="connsiteY176" fmla="*/ 2748 h 10000"/>
              <a:gd name="connsiteX177" fmla="*/ 24 w 10000"/>
              <a:gd name="connsiteY177" fmla="*/ 2638 h 10000"/>
              <a:gd name="connsiteX178" fmla="*/ 0 w 10000"/>
              <a:gd name="connsiteY178" fmla="*/ 2506 h 10000"/>
              <a:gd name="connsiteX179" fmla="*/ 0 w 10000"/>
              <a:gd name="connsiteY179" fmla="*/ 2373 h 10000"/>
              <a:gd name="connsiteX180" fmla="*/ 0 w 10000"/>
              <a:gd name="connsiteY180" fmla="*/ 2241 h 10000"/>
              <a:gd name="connsiteX181" fmla="*/ 0 w 10000"/>
              <a:gd name="connsiteY181" fmla="*/ 2119 h 10000"/>
              <a:gd name="connsiteX182" fmla="*/ 37 w 10000"/>
              <a:gd name="connsiteY182" fmla="*/ 1998 h 10000"/>
              <a:gd name="connsiteX183" fmla="*/ 49 w 10000"/>
              <a:gd name="connsiteY183" fmla="*/ 1876 h 10000"/>
              <a:gd name="connsiteX184" fmla="*/ 73 w 10000"/>
              <a:gd name="connsiteY184" fmla="*/ 1755 h 10000"/>
              <a:gd name="connsiteX185" fmla="*/ 110 w 10000"/>
              <a:gd name="connsiteY185" fmla="*/ 1645 h 10000"/>
              <a:gd name="connsiteX186" fmla="*/ 147 w 10000"/>
              <a:gd name="connsiteY186" fmla="*/ 1534 h 10000"/>
              <a:gd name="connsiteX187" fmla="*/ 196 w 10000"/>
              <a:gd name="connsiteY187" fmla="*/ 1424 h 10000"/>
              <a:gd name="connsiteX188" fmla="*/ 244 w 10000"/>
              <a:gd name="connsiteY188" fmla="*/ 1313 h 10000"/>
              <a:gd name="connsiteX189" fmla="*/ 306 w 10000"/>
              <a:gd name="connsiteY189" fmla="*/ 1214 h 10000"/>
              <a:gd name="connsiteX190" fmla="*/ 379 w 10000"/>
              <a:gd name="connsiteY190" fmla="*/ 1115 h 10000"/>
              <a:gd name="connsiteX191" fmla="*/ 440 w 10000"/>
              <a:gd name="connsiteY191" fmla="*/ 1015 h 10000"/>
              <a:gd name="connsiteX192" fmla="*/ 526 w 10000"/>
              <a:gd name="connsiteY192" fmla="*/ 916 h 10000"/>
              <a:gd name="connsiteX193" fmla="*/ 611 w 10000"/>
              <a:gd name="connsiteY193" fmla="*/ 817 h 10000"/>
              <a:gd name="connsiteX194" fmla="*/ 697 w 10000"/>
              <a:gd name="connsiteY194" fmla="*/ 740 h 10000"/>
              <a:gd name="connsiteX195" fmla="*/ 807 w 10000"/>
              <a:gd name="connsiteY195" fmla="*/ 640 h 10000"/>
              <a:gd name="connsiteX196" fmla="*/ 1015 w 10000"/>
              <a:gd name="connsiteY196" fmla="*/ 486 h 10000"/>
              <a:gd name="connsiteX197" fmla="*/ 1222 w 10000"/>
              <a:gd name="connsiteY197" fmla="*/ 342 h 10000"/>
              <a:gd name="connsiteX198" fmla="*/ 1345 w 10000"/>
              <a:gd name="connsiteY198" fmla="*/ 276 h 10000"/>
              <a:gd name="connsiteX199" fmla="*/ 1455 w 10000"/>
              <a:gd name="connsiteY199" fmla="*/ 232 h 10000"/>
              <a:gd name="connsiteX200" fmla="*/ 1577 w 10000"/>
              <a:gd name="connsiteY200" fmla="*/ 188 h 10000"/>
              <a:gd name="connsiteX201" fmla="*/ 1699 w 10000"/>
              <a:gd name="connsiteY201" fmla="*/ 132 h 10000"/>
              <a:gd name="connsiteX202" fmla="*/ 1809 w 10000"/>
              <a:gd name="connsiteY202" fmla="*/ 99 h 10000"/>
              <a:gd name="connsiteX203" fmla="*/ 1932 w 10000"/>
              <a:gd name="connsiteY203" fmla="*/ 77 h 10000"/>
              <a:gd name="connsiteX204" fmla="*/ 2054 w 10000"/>
              <a:gd name="connsiteY204" fmla="*/ 44 h 10000"/>
              <a:gd name="connsiteX205" fmla="*/ 2188 w 10000"/>
              <a:gd name="connsiteY205" fmla="*/ 33 h 10000"/>
              <a:gd name="connsiteX206" fmla="*/ 2433 w 10000"/>
              <a:gd name="connsiteY206" fmla="*/ 0 h 10000"/>
              <a:gd name="connsiteX207" fmla="*/ 2702 w 10000"/>
              <a:gd name="connsiteY207" fmla="*/ 22 h 10000"/>
              <a:gd name="connsiteX208" fmla="*/ 2848 w 10000"/>
              <a:gd name="connsiteY208" fmla="*/ 33 h 10000"/>
              <a:gd name="connsiteX209" fmla="*/ 2983 w 10000"/>
              <a:gd name="connsiteY209" fmla="*/ 44 h 10000"/>
              <a:gd name="connsiteX210" fmla="*/ 3130 w 10000"/>
              <a:gd name="connsiteY210" fmla="*/ 66 h 10000"/>
              <a:gd name="connsiteX211" fmla="*/ 3276 w 10000"/>
              <a:gd name="connsiteY211" fmla="*/ 99 h 10000"/>
              <a:gd name="connsiteX212" fmla="*/ 3411 w 10000"/>
              <a:gd name="connsiteY212" fmla="*/ 132 h 10000"/>
              <a:gd name="connsiteX213" fmla="*/ 3545 w 10000"/>
              <a:gd name="connsiteY213" fmla="*/ 188 h 10000"/>
              <a:gd name="connsiteX214" fmla="*/ 3692 w 10000"/>
              <a:gd name="connsiteY214" fmla="*/ 243 h 10000"/>
              <a:gd name="connsiteX215" fmla="*/ 3814 w 10000"/>
              <a:gd name="connsiteY215" fmla="*/ 309 h 10000"/>
              <a:gd name="connsiteX216" fmla="*/ 3949 w 10000"/>
              <a:gd name="connsiteY216" fmla="*/ 375 h 10000"/>
              <a:gd name="connsiteX217" fmla="*/ 4083 w 10000"/>
              <a:gd name="connsiteY217" fmla="*/ 453 h 10000"/>
              <a:gd name="connsiteX218" fmla="*/ 4218 w 10000"/>
              <a:gd name="connsiteY218" fmla="*/ 530 h 10000"/>
              <a:gd name="connsiteX219" fmla="*/ 4352 w 10000"/>
              <a:gd name="connsiteY219" fmla="*/ 618 h 10000"/>
              <a:gd name="connsiteX220" fmla="*/ 4609 w 10000"/>
              <a:gd name="connsiteY220" fmla="*/ 806 h 10000"/>
              <a:gd name="connsiteX221" fmla="*/ 4853 w 10000"/>
              <a:gd name="connsiteY221" fmla="*/ 1038 h 10000"/>
              <a:gd name="connsiteX222" fmla="*/ 5277 w 10000"/>
              <a:gd name="connsiteY222" fmla="*/ 1301 h 10000"/>
              <a:gd name="connsiteX0" fmla="*/ 5277 w 10000"/>
              <a:gd name="connsiteY0" fmla="*/ 1301 h 10000"/>
              <a:gd name="connsiteX1" fmla="*/ 4767 w 10000"/>
              <a:gd name="connsiteY1" fmla="*/ 1574 h 10000"/>
              <a:gd name="connsiteX2" fmla="*/ 4474 w 10000"/>
              <a:gd name="connsiteY2" fmla="*/ 1358 h 10000"/>
              <a:gd name="connsiteX3" fmla="*/ 4279 w 10000"/>
              <a:gd name="connsiteY3" fmla="*/ 1203 h 10000"/>
              <a:gd name="connsiteX4" fmla="*/ 4095 w 10000"/>
              <a:gd name="connsiteY4" fmla="*/ 1060 h 10000"/>
              <a:gd name="connsiteX5" fmla="*/ 3912 w 10000"/>
              <a:gd name="connsiteY5" fmla="*/ 938 h 10000"/>
              <a:gd name="connsiteX6" fmla="*/ 3704 w 10000"/>
              <a:gd name="connsiteY6" fmla="*/ 850 h 10000"/>
              <a:gd name="connsiteX7" fmla="*/ 3496 w 10000"/>
              <a:gd name="connsiteY7" fmla="*/ 751 h 10000"/>
              <a:gd name="connsiteX8" fmla="*/ 3276 w 10000"/>
              <a:gd name="connsiteY8" fmla="*/ 684 h 10000"/>
              <a:gd name="connsiteX9" fmla="*/ 3044 w 10000"/>
              <a:gd name="connsiteY9" fmla="*/ 629 h 10000"/>
              <a:gd name="connsiteX10" fmla="*/ 2824 w 10000"/>
              <a:gd name="connsiteY10" fmla="*/ 607 h 10000"/>
              <a:gd name="connsiteX11" fmla="*/ 2579 w 10000"/>
              <a:gd name="connsiteY11" fmla="*/ 596 h 10000"/>
              <a:gd name="connsiteX12" fmla="*/ 2359 w 10000"/>
              <a:gd name="connsiteY12" fmla="*/ 596 h 10000"/>
              <a:gd name="connsiteX13" fmla="*/ 2139 w 10000"/>
              <a:gd name="connsiteY13" fmla="*/ 618 h 10000"/>
              <a:gd name="connsiteX14" fmla="*/ 1944 w 10000"/>
              <a:gd name="connsiteY14" fmla="*/ 662 h 10000"/>
              <a:gd name="connsiteX15" fmla="*/ 1748 w 10000"/>
              <a:gd name="connsiteY15" fmla="*/ 740 h 10000"/>
              <a:gd name="connsiteX16" fmla="*/ 1565 w 10000"/>
              <a:gd name="connsiteY16" fmla="*/ 817 h 10000"/>
              <a:gd name="connsiteX17" fmla="*/ 1394 w 10000"/>
              <a:gd name="connsiteY17" fmla="*/ 927 h 10000"/>
              <a:gd name="connsiteX18" fmla="*/ 1222 w 10000"/>
              <a:gd name="connsiteY18" fmla="*/ 1049 h 10000"/>
              <a:gd name="connsiteX19" fmla="*/ 1064 w 10000"/>
              <a:gd name="connsiteY19" fmla="*/ 1192 h 10000"/>
              <a:gd name="connsiteX20" fmla="*/ 954 w 10000"/>
              <a:gd name="connsiteY20" fmla="*/ 1347 h 10000"/>
              <a:gd name="connsiteX21" fmla="*/ 831 w 10000"/>
              <a:gd name="connsiteY21" fmla="*/ 1501 h 10000"/>
              <a:gd name="connsiteX22" fmla="*/ 746 w 10000"/>
              <a:gd name="connsiteY22" fmla="*/ 1678 h 10000"/>
              <a:gd name="connsiteX23" fmla="*/ 685 w 10000"/>
              <a:gd name="connsiteY23" fmla="*/ 1854 h 10000"/>
              <a:gd name="connsiteX24" fmla="*/ 648 w 10000"/>
              <a:gd name="connsiteY24" fmla="*/ 2042 h 10000"/>
              <a:gd name="connsiteX25" fmla="*/ 611 w 10000"/>
              <a:gd name="connsiteY25" fmla="*/ 2252 h 10000"/>
              <a:gd name="connsiteX26" fmla="*/ 611 w 10000"/>
              <a:gd name="connsiteY26" fmla="*/ 2461 h 10000"/>
              <a:gd name="connsiteX27" fmla="*/ 636 w 10000"/>
              <a:gd name="connsiteY27" fmla="*/ 2682 h 10000"/>
              <a:gd name="connsiteX28" fmla="*/ 672 w 10000"/>
              <a:gd name="connsiteY28" fmla="*/ 2881 h 10000"/>
              <a:gd name="connsiteX29" fmla="*/ 733 w 10000"/>
              <a:gd name="connsiteY29" fmla="*/ 3091 h 10000"/>
              <a:gd name="connsiteX30" fmla="*/ 819 w 10000"/>
              <a:gd name="connsiteY30" fmla="*/ 3278 h 10000"/>
              <a:gd name="connsiteX31" fmla="*/ 917 w 10000"/>
              <a:gd name="connsiteY31" fmla="*/ 3477 h 10000"/>
              <a:gd name="connsiteX32" fmla="*/ 1039 w 10000"/>
              <a:gd name="connsiteY32" fmla="*/ 3653 h 10000"/>
              <a:gd name="connsiteX33" fmla="*/ 1186 w 10000"/>
              <a:gd name="connsiteY33" fmla="*/ 3830 h 10000"/>
              <a:gd name="connsiteX34" fmla="*/ 1345 w 10000"/>
              <a:gd name="connsiteY34" fmla="*/ 3996 h 10000"/>
              <a:gd name="connsiteX35" fmla="*/ 6516 w 10000"/>
              <a:gd name="connsiteY35" fmla="*/ 8996 h 10000"/>
              <a:gd name="connsiteX36" fmla="*/ 6638 w 10000"/>
              <a:gd name="connsiteY36" fmla="*/ 9084 h 10000"/>
              <a:gd name="connsiteX37" fmla="*/ 6760 w 10000"/>
              <a:gd name="connsiteY37" fmla="*/ 9183 h 10000"/>
              <a:gd name="connsiteX38" fmla="*/ 6870 w 10000"/>
              <a:gd name="connsiteY38" fmla="*/ 9260 h 10000"/>
              <a:gd name="connsiteX39" fmla="*/ 7005 w 10000"/>
              <a:gd name="connsiteY39" fmla="*/ 9327 h 10000"/>
              <a:gd name="connsiteX40" fmla="*/ 7139 w 10000"/>
              <a:gd name="connsiteY40" fmla="*/ 9393 h 10000"/>
              <a:gd name="connsiteX41" fmla="*/ 7274 w 10000"/>
              <a:gd name="connsiteY41" fmla="*/ 9426 h 10000"/>
              <a:gd name="connsiteX42" fmla="*/ 7421 w 10000"/>
              <a:gd name="connsiteY42" fmla="*/ 9459 h 10000"/>
              <a:gd name="connsiteX43" fmla="*/ 7567 w 10000"/>
              <a:gd name="connsiteY43" fmla="*/ 9470 h 10000"/>
              <a:gd name="connsiteX44" fmla="*/ 7714 w 10000"/>
              <a:gd name="connsiteY44" fmla="*/ 9481 h 10000"/>
              <a:gd name="connsiteX45" fmla="*/ 7848 w 10000"/>
              <a:gd name="connsiteY45" fmla="*/ 9481 h 10000"/>
              <a:gd name="connsiteX46" fmla="*/ 7983 w 10000"/>
              <a:gd name="connsiteY46" fmla="*/ 9459 h 10000"/>
              <a:gd name="connsiteX47" fmla="*/ 8117 w 10000"/>
              <a:gd name="connsiteY47" fmla="*/ 9437 h 10000"/>
              <a:gd name="connsiteX48" fmla="*/ 8227 w 10000"/>
              <a:gd name="connsiteY48" fmla="*/ 9393 h 10000"/>
              <a:gd name="connsiteX49" fmla="*/ 8350 w 10000"/>
              <a:gd name="connsiteY49" fmla="*/ 9338 h 10000"/>
              <a:gd name="connsiteX50" fmla="*/ 8460 w 10000"/>
              <a:gd name="connsiteY50" fmla="*/ 9272 h 10000"/>
              <a:gd name="connsiteX51" fmla="*/ 8557 w 10000"/>
              <a:gd name="connsiteY51" fmla="*/ 9183 h 10000"/>
              <a:gd name="connsiteX52" fmla="*/ 8680 w 10000"/>
              <a:gd name="connsiteY52" fmla="*/ 9073 h 10000"/>
              <a:gd name="connsiteX53" fmla="*/ 8814 w 10000"/>
              <a:gd name="connsiteY53" fmla="*/ 8940 h 10000"/>
              <a:gd name="connsiteX54" fmla="*/ 8961 w 10000"/>
              <a:gd name="connsiteY54" fmla="*/ 8775 h 10000"/>
              <a:gd name="connsiteX55" fmla="*/ 9108 w 10000"/>
              <a:gd name="connsiteY55" fmla="*/ 8587 h 10000"/>
              <a:gd name="connsiteX56" fmla="*/ 9242 w 10000"/>
              <a:gd name="connsiteY56" fmla="*/ 8400 h 10000"/>
              <a:gd name="connsiteX57" fmla="*/ 9352 w 10000"/>
              <a:gd name="connsiteY57" fmla="*/ 8212 h 10000"/>
              <a:gd name="connsiteX58" fmla="*/ 9389 w 10000"/>
              <a:gd name="connsiteY58" fmla="*/ 8124 h 10000"/>
              <a:gd name="connsiteX59" fmla="*/ 9413 w 10000"/>
              <a:gd name="connsiteY59" fmla="*/ 8046 h 10000"/>
              <a:gd name="connsiteX60" fmla="*/ 9425 w 10000"/>
              <a:gd name="connsiteY60" fmla="*/ 7958 h 10000"/>
              <a:gd name="connsiteX61" fmla="*/ 9438 w 10000"/>
              <a:gd name="connsiteY61" fmla="*/ 7892 h 10000"/>
              <a:gd name="connsiteX62" fmla="*/ 9425 w 10000"/>
              <a:gd name="connsiteY62" fmla="*/ 7759 h 10000"/>
              <a:gd name="connsiteX63" fmla="*/ 9401 w 10000"/>
              <a:gd name="connsiteY63" fmla="*/ 7627 h 10000"/>
              <a:gd name="connsiteX64" fmla="*/ 9364 w 10000"/>
              <a:gd name="connsiteY64" fmla="*/ 7506 h 10000"/>
              <a:gd name="connsiteX65" fmla="*/ 9303 w 10000"/>
              <a:gd name="connsiteY65" fmla="*/ 7384 h 10000"/>
              <a:gd name="connsiteX66" fmla="*/ 9242 w 10000"/>
              <a:gd name="connsiteY66" fmla="*/ 7263 h 10000"/>
              <a:gd name="connsiteX67" fmla="*/ 9156 w 10000"/>
              <a:gd name="connsiteY67" fmla="*/ 7141 h 10000"/>
              <a:gd name="connsiteX68" fmla="*/ 9071 w 10000"/>
              <a:gd name="connsiteY68" fmla="*/ 7042 h 10000"/>
              <a:gd name="connsiteX69" fmla="*/ 8961 w 10000"/>
              <a:gd name="connsiteY69" fmla="*/ 6932 h 10000"/>
              <a:gd name="connsiteX70" fmla="*/ 4218 w 10000"/>
              <a:gd name="connsiteY70" fmla="*/ 2340 h 10000"/>
              <a:gd name="connsiteX71" fmla="*/ 4120 w 10000"/>
              <a:gd name="connsiteY71" fmla="*/ 2274 h 10000"/>
              <a:gd name="connsiteX72" fmla="*/ 4022 w 10000"/>
              <a:gd name="connsiteY72" fmla="*/ 2219 h 10000"/>
              <a:gd name="connsiteX73" fmla="*/ 3912 w 10000"/>
              <a:gd name="connsiteY73" fmla="*/ 2174 h 10000"/>
              <a:gd name="connsiteX74" fmla="*/ 3790 w 10000"/>
              <a:gd name="connsiteY74" fmla="*/ 2152 h 10000"/>
              <a:gd name="connsiteX75" fmla="*/ 3716 w 10000"/>
              <a:gd name="connsiteY75" fmla="*/ 2163 h 10000"/>
              <a:gd name="connsiteX76" fmla="*/ 3594 w 10000"/>
              <a:gd name="connsiteY76" fmla="*/ 2196 h 10000"/>
              <a:gd name="connsiteX77" fmla="*/ 3447 w 10000"/>
              <a:gd name="connsiteY77" fmla="*/ 2241 h 10000"/>
              <a:gd name="connsiteX78" fmla="*/ 3289 w 10000"/>
              <a:gd name="connsiteY78" fmla="*/ 2296 h 10000"/>
              <a:gd name="connsiteX79" fmla="*/ 3142 w 10000"/>
              <a:gd name="connsiteY79" fmla="*/ 2362 h 10000"/>
              <a:gd name="connsiteX80" fmla="*/ 2995 w 10000"/>
              <a:gd name="connsiteY80" fmla="*/ 2417 h 10000"/>
              <a:gd name="connsiteX81" fmla="*/ 2885 w 10000"/>
              <a:gd name="connsiteY81" fmla="*/ 2472 h 10000"/>
              <a:gd name="connsiteX82" fmla="*/ 2824 w 10000"/>
              <a:gd name="connsiteY82" fmla="*/ 2517 h 10000"/>
              <a:gd name="connsiteX83" fmla="*/ 2787 w 10000"/>
              <a:gd name="connsiteY83" fmla="*/ 2572 h 10000"/>
              <a:gd name="connsiteX84" fmla="*/ 2714 w 10000"/>
              <a:gd name="connsiteY84" fmla="*/ 2660 h 10000"/>
              <a:gd name="connsiteX85" fmla="*/ 2641 w 10000"/>
              <a:gd name="connsiteY85" fmla="*/ 2781 h 10000"/>
              <a:gd name="connsiteX86" fmla="*/ 2567 w 10000"/>
              <a:gd name="connsiteY86" fmla="*/ 2914 h 10000"/>
              <a:gd name="connsiteX87" fmla="*/ 2506 w 10000"/>
              <a:gd name="connsiteY87" fmla="*/ 3046 h 10000"/>
              <a:gd name="connsiteX88" fmla="*/ 2445 w 10000"/>
              <a:gd name="connsiteY88" fmla="*/ 3168 h 10000"/>
              <a:gd name="connsiteX89" fmla="*/ 2408 w 10000"/>
              <a:gd name="connsiteY89" fmla="*/ 3267 h 10000"/>
              <a:gd name="connsiteX90" fmla="*/ 2396 w 10000"/>
              <a:gd name="connsiteY90" fmla="*/ 3355 h 10000"/>
              <a:gd name="connsiteX91" fmla="*/ 2408 w 10000"/>
              <a:gd name="connsiteY91" fmla="*/ 3444 h 10000"/>
              <a:gd name="connsiteX92" fmla="*/ 2445 w 10000"/>
              <a:gd name="connsiteY92" fmla="*/ 3554 h 10000"/>
              <a:gd name="connsiteX93" fmla="*/ 2518 w 10000"/>
              <a:gd name="connsiteY93" fmla="*/ 3642 h 10000"/>
              <a:gd name="connsiteX94" fmla="*/ 2579 w 10000"/>
              <a:gd name="connsiteY94" fmla="*/ 3720 h 10000"/>
              <a:gd name="connsiteX95" fmla="*/ 7335 w 10000"/>
              <a:gd name="connsiteY95" fmla="*/ 8311 h 10000"/>
              <a:gd name="connsiteX96" fmla="*/ 6956 w 10000"/>
              <a:gd name="connsiteY96" fmla="*/ 8642 h 10000"/>
              <a:gd name="connsiteX97" fmla="*/ 2200 w 10000"/>
              <a:gd name="connsiteY97" fmla="*/ 4051 h 10000"/>
              <a:gd name="connsiteX98" fmla="*/ 2115 w 10000"/>
              <a:gd name="connsiteY98" fmla="*/ 3962 h 10000"/>
              <a:gd name="connsiteX99" fmla="*/ 2042 w 10000"/>
              <a:gd name="connsiteY99" fmla="*/ 3885 h 10000"/>
              <a:gd name="connsiteX100" fmla="*/ 1980 w 10000"/>
              <a:gd name="connsiteY100" fmla="*/ 3786 h 10000"/>
              <a:gd name="connsiteX101" fmla="*/ 1932 w 10000"/>
              <a:gd name="connsiteY101" fmla="*/ 3687 h 10000"/>
              <a:gd name="connsiteX102" fmla="*/ 1895 w 10000"/>
              <a:gd name="connsiteY102" fmla="*/ 3598 h 10000"/>
              <a:gd name="connsiteX103" fmla="*/ 1858 w 10000"/>
              <a:gd name="connsiteY103" fmla="*/ 3499 h 10000"/>
              <a:gd name="connsiteX104" fmla="*/ 1834 w 10000"/>
              <a:gd name="connsiteY104" fmla="*/ 3389 h 10000"/>
              <a:gd name="connsiteX105" fmla="*/ 1822 w 10000"/>
              <a:gd name="connsiteY105" fmla="*/ 3278 h 10000"/>
              <a:gd name="connsiteX106" fmla="*/ 1834 w 10000"/>
              <a:gd name="connsiteY106" fmla="*/ 3157 h 10000"/>
              <a:gd name="connsiteX107" fmla="*/ 1883 w 10000"/>
              <a:gd name="connsiteY107" fmla="*/ 3002 h 10000"/>
              <a:gd name="connsiteX108" fmla="*/ 1956 w 10000"/>
              <a:gd name="connsiteY108" fmla="*/ 2826 h 10000"/>
              <a:gd name="connsiteX109" fmla="*/ 2042 w 10000"/>
              <a:gd name="connsiteY109" fmla="*/ 2649 h 10000"/>
              <a:gd name="connsiteX110" fmla="*/ 2127 w 10000"/>
              <a:gd name="connsiteY110" fmla="*/ 2472 h 10000"/>
              <a:gd name="connsiteX111" fmla="*/ 2237 w 10000"/>
              <a:gd name="connsiteY111" fmla="*/ 2318 h 10000"/>
              <a:gd name="connsiteX112" fmla="*/ 2335 w 10000"/>
              <a:gd name="connsiteY112" fmla="*/ 2185 h 10000"/>
              <a:gd name="connsiteX113" fmla="*/ 2421 w 10000"/>
              <a:gd name="connsiteY113" fmla="*/ 2097 h 10000"/>
              <a:gd name="connsiteX114" fmla="*/ 2531 w 10000"/>
              <a:gd name="connsiteY114" fmla="*/ 2020 h 10000"/>
              <a:gd name="connsiteX115" fmla="*/ 2677 w 10000"/>
              <a:gd name="connsiteY115" fmla="*/ 1943 h 10000"/>
              <a:gd name="connsiteX116" fmla="*/ 2861 w 10000"/>
              <a:gd name="connsiteY116" fmla="*/ 1865 h 10000"/>
              <a:gd name="connsiteX117" fmla="*/ 3056 w 10000"/>
              <a:gd name="connsiteY117" fmla="*/ 1788 h 10000"/>
              <a:gd name="connsiteX118" fmla="*/ 3264 w 10000"/>
              <a:gd name="connsiteY118" fmla="*/ 1722 h 10000"/>
              <a:gd name="connsiteX119" fmla="*/ 3460 w 10000"/>
              <a:gd name="connsiteY119" fmla="*/ 1678 h 10000"/>
              <a:gd name="connsiteX120" fmla="*/ 3631 w 10000"/>
              <a:gd name="connsiteY120" fmla="*/ 1645 h 10000"/>
              <a:gd name="connsiteX121" fmla="*/ 3778 w 10000"/>
              <a:gd name="connsiteY121" fmla="*/ 1634 h 10000"/>
              <a:gd name="connsiteX122" fmla="*/ 3900 w 10000"/>
              <a:gd name="connsiteY122" fmla="*/ 1667 h 10000"/>
              <a:gd name="connsiteX123" fmla="*/ 4010 w 10000"/>
              <a:gd name="connsiteY123" fmla="*/ 1689 h 10000"/>
              <a:gd name="connsiteX124" fmla="*/ 4120 w 10000"/>
              <a:gd name="connsiteY124" fmla="*/ 1722 h 10000"/>
              <a:gd name="connsiteX125" fmla="*/ 4230 w 10000"/>
              <a:gd name="connsiteY125" fmla="*/ 1755 h 10000"/>
              <a:gd name="connsiteX126" fmla="*/ 4328 w 10000"/>
              <a:gd name="connsiteY126" fmla="*/ 1810 h 10000"/>
              <a:gd name="connsiteX127" fmla="*/ 4425 w 10000"/>
              <a:gd name="connsiteY127" fmla="*/ 1876 h 10000"/>
              <a:gd name="connsiteX128" fmla="*/ 4523 w 10000"/>
              <a:gd name="connsiteY128" fmla="*/ 1943 h 10000"/>
              <a:gd name="connsiteX129" fmla="*/ 4609 w 10000"/>
              <a:gd name="connsiteY129" fmla="*/ 2020 h 10000"/>
              <a:gd name="connsiteX130" fmla="*/ 9364 w 10000"/>
              <a:gd name="connsiteY130" fmla="*/ 6600 h 10000"/>
              <a:gd name="connsiteX131" fmla="*/ 9499 w 10000"/>
              <a:gd name="connsiteY131" fmla="*/ 6744 h 10000"/>
              <a:gd name="connsiteX132" fmla="*/ 9621 w 10000"/>
              <a:gd name="connsiteY132" fmla="*/ 6909 h 10000"/>
              <a:gd name="connsiteX133" fmla="*/ 9731 w 10000"/>
              <a:gd name="connsiteY133" fmla="*/ 7064 h 10000"/>
              <a:gd name="connsiteX134" fmla="*/ 9817 w 10000"/>
              <a:gd name="connsiteY134" fmla="*/ 7230 h 10000"/>
              <a:gd name="connsiteX135" fmla="*/ 9890 w 10000"/>
              <a:gd name="connsiteY135" fmla="*/ 7395 h 10000"/>
              <a:gd name="connsiteX136" fmla="*/ 9951 w 10000"/>
              <a:gd name="connsiteY136" fmla="*/ 7572 h 10000"/>
              <a:gd name="connsiteX137" fmla="*/ 9976 w 10000"/>
              <a:gd name="connsiteY137" fmla="*/ 7759 h 10000"/>
              <a:gd name="connsiteX138" fmla="*/ 10000 w 10000"/>
              <a:gd name="connsiteY138" fmla="*/ 7947 h 10000"/>
              <a:gd name="connsiteX139" fmla="*/ 9988 w 10000"/>
              <a:gd name="connsiteY139" fmla="*/ 8046 h 10000"/>
              <a:gd name="connsiteX140" fmla="*/ 9976 w 10000"/>
              <a:gd name="connsiteY140" fmla="*/ 8157 h 10000"/>
              <a:gd name="connsiteX141" fmla="*/ 9951 w 10000"/>
              <a:gd name="connsiteY141" fmla="*/ 8256 h 10000"/>
              <a:gd name="connsiteX142" fmla="*/ 9890 w 10000"/>
              <a:gd name="connsiteY142" fmla="*/ 8366 h 10000"/>
              <a:gd name="connsiteX143" fmla="*/ 9780 w 10000"/>
              <a:gd name="connsiteY143" fmla="*/ 8609 h 10000"/>
              <a:gd name="connsiteX144" fmla="*/ 9645 w 10000"/>
              <a:gd name="connsiteY144" fmla="*/ 8841 h 10000"/>
              <a:gd name="connsiteX145" fmla="*/ 9462 w 10000"/>
              <a:gd name="connsiteY145" fmla="*/ 9062 h 10000"/>
              <a:gd name="connsiteX146" fmla="*/ 9291 w 10000"/>
              <a:gd name="connsiteY146" fmla="*/ 9283 h 10000"/>
              <a:gd name="connsiteX147" fmla="*/ 9132 w 10000"/>
              <a:gd name="connsiteY147" fmla="*/ 9448 h 10000"/>
              <a:gd name="connsiteX148" fmla="*/ 8985 w 10000"/>
              <a:gd name="connsiteY148" fmla="*/ 9592 h 10000"/>
              <a:gd name="connsiteX149" fmla="*/ 8839 w 10000"/>
              <a:gd name="connsiteY149" fmla="*/ 9702 h 10000"/>
              <a:gd name="connsiteX150" fmla="*/ 8680 w 10000"/>
              <a:gd name="connsiteY150" fmla="*/ 9801 h 10000"/>
              <a:gd name="connsiteX151" fmla="*/ 8521 w 10000"/>
              <a:gd name="connsiteY151" fmla="*/ 9879 h 10000"/>
              <a:gd name="connsiteX152" fmla="*/ 8350 w 10000"/>
              <a:gd name="connsiteY152" fmla="*/ 9934 h 10000"/>
              <a:gd name="connsiteX153" fmla="*/ 8166 w 10000"/>
              <a:gd name="connsiteY153" fmla="*/ 9978 h 10000"/>
              <a:gd name="connsiteX154" fmla="*/ 7983 w 10000"/>
              <a:gd name="connsiteY154" fmla="*/ 10000 h 10000"/>
              <a:gd name="connsiteX155" fmla="*/ 7787 w 10000"/>
              <a:gd name="connsiteY155" fmla="*/ 10000 h 10000"/>
              <a:gd name="connsiteX156" fmla="*/ 7579 w 10000"/>
              <a:gd name="connsiteY156" fmla="*/ 9989 h 10000"/>
              <a:gd name="connsiteX157" fmla="*/ 7384 w 10000"/>
              <a:gd name="connsiteY157" fmla="*/ 9967 h 10000"/>
              <a:gd name="connsiteX158" fmla="*/ 7176 w 10000"/>
              <a:gd name="connsiteY158" fmla="*/ 9912 h 10000"/>
              <a:gd name="connsiteX159" fmla="*/ 6993 w 10000"/>
              <a:gd name="connsiteY159" fmla="*/ 9857 h 10000"/>
              <a:gd name="connsiteX160" fmla="*/ 6809 w 10000"/>
              <a:gd name="connsiteY160" fmla="*/ 9779 h 10000"/>
              <a:gd name="connsiteX161" fmla="*/ 6626 w 10000"/>
              <a:gd name="connsiteY161" fmla="*/ 9691 h 10000"/>
              <a:gd name="connsiteX162" fmla="*/ 6467 w 10000"/>
              <a:gd name="connsiteY162" fmla="*/ 9581 h 10000"/>
              <a:gd name="connsiteX163" fmla="*/ 6296 w 10000"/>
              <a:gd name="connsiteY163" fmla="*/ 9459 h 10000"/>
              <a:gd name="connsiteX164" fmla="*/ 6137 w 10000"/>
              <a:gd name="connsiteY164" fmla="*/ 9316 h 10000"/>
              <a:gd name="connsiteX165" fmla="*/ 966 w 10000"/>
              <a:gd name="connsiteY165" fmla="*/ 4327 h 10000"/>
              <a:gd name="connsiteX166" fmla="*/ 733 w 10000"/>
              <a:gd name="connsiteY166" fmla="*/ 4095 h 10000"/>
              <a:gd name="connsiteX167" fmla="*/ 550 w 10000"/>
              <a:gd name="connsiteY167" fmla="*/ 3874 h 10000"/>
              <a:gd name="connsiteX168" fmla="*/ 477 w 10000"/>
              <a:gd name="connsiteY168" fmla="*/ 3753 h 10000"/>
              <a:gd name="connsiteX169" fmla="*/ 391 w 10000"/>
              <a:gd name="connsiteY169" fmla="*/ 3631 h 10000"/>
              <a:gd name="connsiteX170" fmla="*/ 330 w 10000"/>
              <a:gd name="connsiteY170" fmla="*/ 3510 h 10000"/>
              <a:gd name="connsiteX171" fmla="*/ 257 w 10000"/>
              <a:gd name="connsiteY171" fmla="*/ 3389 h 10000"/>
              <a:gd name="connsiteX172" fmla="*/ 196 w 10000"/>
              <a:gd name="connsiteY172" fmla="*/ 3267 h 10000"/>
              <a:gd name="connsiteX173" fmla="*/ 147 w 10000"/>
              <a:gd name="connsiteY173" fmla="*/ 3135 h 10000"/>
              <a:gd name="connsiteX174" fmla="*/ 110 w 10000"/>
              <a:gd name="connsiteY174" fmla="*/ 3013 h 10000"/>
              <a:gd name="connsiteX175" fmla="*/ 73 w 10000"/>
              <a:gd name="connsiteY175" fmla="*/ 2881 h 10000"/>
              <a:gd name="connsiteX176" fmla="*/ 49 w 10000"/>
              <a:gd name="connsiteY176" fmla="*/ 2748 h 10000"/>
              <a:gd name="connsiteX177" fmla="*/ 24 w 10000"/>
              <a:gd name="connsiteY177" fmla="*/ 2638 h 10000"/>
              <a:gd name="connsiteX178" fmla="*/ 0 w 10000"/>
              <a:gd name="connsiteY178" fmla="*/ 2506 h 10000"/>
              <a:gd name="connsiteX179" fmla="*/ 0 w 10000"/>
              <a:gd name="connsiteY179" fmla="*/ 2373 h 10000"/>
              <a:gd name="connsiteX180" fmla="*/ 0 w 10000"/>
              <a:gd name="connsiteY180" fmla="*/ 2241 h 10000"/>
              <a:gd name="connsiteX181" fmla="*/ 0 w 10000"/>
              <a:gd name="connsiteY181" fmla="*/ 2119 h 10000"/>
              <a:gd name="connsiteX182" fmla="*/ 37 w 10000"/>
              <a:gd name="connsiteY182" fmla="*/ 1998 h 10000"/>
              <a:gd name="connsiteX183" fmla="*/ 49 w 10000"/>
              <a:gd name="connsiteY183" fmla="*/ 1876 h 10000"/>
              <a:gd name="connsiteX184" fmla="*/ 73 w 10000"/>
              <a:gd name="connsiteY184" fmla="*/ 1755 h 10000"/>
              <a:gd name="connsiteX185" fmla="*/ 110 w 10000"/>
              <a:gd name="connsiteY185" fmla="*/ 1645 h 10000"/>
              <a:gd name="connsiteX186" fmla="*/ 147 w 10000"/>
              <a:gd name="connsiteY186" fmla="*/ 1534 h 10000"/>
              <a:gd name="connsiteX187" fmla="*/ 196 w 10000"/>
              <a:gd name="connsiteY187" fmla="*/ 1424 h 10000"/>
              <a:gd name="connsiteX188" fmla="*/ 244 w 10000"/>
              <a:gd name="connsiteY188" fmla="*/ 1313 h 10000"/>
              <a:gd name="connsiteX189" fmla="*/ 306 w 10000"/>
              <a:gd name="connsiteY189" fmla="*/ 1214 h 10000"/>
              <a:gd name="connsiteX190" fmla="*/ 379 w 10000"/>
              <a:gd name="connsiteY190" fmla="*/ 1115 h 10000"/>
              <a:gd name="connsiteX191" fmla="*/ 440 w 10000"/>
              <a:gd name="connsiteY191" fmla="*/ 1015 h 10000"/>
              <a:gd name="connsiteX192" fmla="*/ 526 w 10000"/>
              <a:gd name="connsiteY192" fmla="*/ 916 h 10000"/>
              <a:gd name="connsiteX193" fmla="*/ 611 w 10000"/>
              <a:gd name="connsiteY193" fmla="*/ 817 h 10000"/>
              <a:gd name="connsiteX194" fmla="*/ 697 w 10000"/>
              <a:gd name="connsiteY194" fmla="*/ 740 h 10000"/>
              <a:gd name="connsiteX195" fmla="*/ 807 w 10000"/>
              <a:gd name="connsiteY195" fmla="*/ 640 h 10000"/>
              <a:gd name="connsiteX196" fmla="*/ 1015 w 10000"/>
              <a:gd name="connsiteY196" fmla="*/ 486 h 10000"/>
              <a:gd name="connsiteX197" fmla="*/ 1222 w 10000"/>
              <a:gd name="connsiteY197" fmla="*/ 342 h 10000"/>
              <a:gd name="connsiteX198" fmla="*/ 1345 w 10000"/>
              <a:gd name="connsiteY198" fmla="*/ 276 h 10000"/>
              <a:gd name="connsiteX199" fmla="*/ 1455 w 10000"/>
              <a:gd name="connsiteY199" fmla="*/ 232 h 10000"/>
              <a:gd name="connsiteX200" fmla="*/ 1577 w 10000"/>
              <a:gd name="connsiteY200" fmla="*/ 188 h 10000"/>
              <a:gd name="connsiteX201" fmla="*/ 1699 w 10000"/>
              <a:gd name="connsiteY201" fmla="*/ 132 h 10000"/>
              <a:gd name="connsiteX202" fmla="*/ 1809 w 10000"/>
              <a:gd name="connsiteY202" fmla="*/ 99 h 10000"/>
              <a:gd name="connsiteX203" fmla="*/ 1932 w 10000"/>
              <a:gd name="connsiteY203" fmla="*/ 77 h 10000"/>
              <a:gd name="connsiteX204" fmla="*/ 2054 w 10000"/>
              <a:gd name="connsiteY204" fmla="*/ 44 h 10000"/>
              <a:gd name="connsiteX205" fmla="*/ 2188 w 10000"/>
              <a:gd name="connsiteY205" fmla="*/ 33 h 10000"/>
              <a:gd name="connsiteX206" fmla="*/ 2433 w 10000"/>
              <a:gd name="connsiteY206" fmla="*/ 0 h 10000"/>
              <a:gd name="connsiteX207" fmla="*/ 2702 w 10000"/>
              <a:gd name="connsiteY207" fmla="*/ 22 h 10000"/>
              <a:gd name="connsiteX208" fmla="*/ 2848 w 10000"/>
              <a:gd name="connsiteY208" fmla="*/ 33 h 10000"/>
              <a:gd name="connsiteX209" fmla="*/ 2983 w 10000"/>
              <a:gd name="connsiteY209" fmla="*/ 44 h 10000"/>
              <a:gd name="connsiteX210" fmla="*/ 3130 w 10000"/>
              <a:gd name="connsiteY210" fmla="*/ 66 h 10000"/>
              <a:gd name="connsiteX211" fmla="*/ 3276 w 10000"/>
              <a:gd name="connsiteY211" fmla="*/ 99 h 10000"/>
              <a:gd name="connsiteX212" fmla="*/ 3411 w 10000"/>
              <a:gd name="connsiteY212" fmla="*/ 132 h 10000"/>
              <a:gd name="connsiteX213" fmla="*/ 3545 w 10000"/>
              <a:gd name="connsiteY213" fmla="*/ 188 h 10000"/>
              <a:gd name="connsiteX214" fmla="*/ 3692 w 10000"/>
              <a:gd name="connsiteY214" fmla="*/ 243 h 10000"/>
              <a:gd name="connsiteX215" fmla="*/ 3814 w 10000"/>
              <a:gd name="connsiteY215" fmla="*/ 309 h 10000"/>
              <a:gd name="connsiteX216" fmla="*/ 3949 w 10000"/>
              <a:gd name="connsiteY216" fmla="*/ 375 h 10000"/>
              <a:gd name="connsiteX217" fmla="*/ 4083 w 10000"/>
              <a:gd name="connsiteY217" fmla="*/ 453 h 10000"/>
              <a:gd name="connsiteX218" fmla="*/ 4218 w 10000"/>
              <a:gd name="connsiteY218" fmla="*/ 530 h 10000"/>
              <a:gd name="connsiteX219" fmla="*/ 4352 w 10000"/>
              <a:gd name="connsiteY219" fmla="*/ 618 h 10000"/>
              <a:gd name="connsiteX220" fmla="*/ 4609 w 10000"/>
              <a:gd name="connsiteY220" fmla="*/ 806 h 10000"/>
              <a:gd name="connsiteX221" fmla="*/ 4853 w 10000"/>
              <a:gd name="connsiteY221" fmla="*/ 1038 h 10000"/>
              <a:gd name="connsiteX222" fmla="*/ 5277 w 10000"/>
              <a:gd name="connsiteY222" fmla="*/ 1301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Lst>
            <a:rect l="l" t="t" r="r" b="b"/>
            <a:pathLst>
              <a:path w="10000" h="10000">
                <a:moveTo>
                  <a:pt x="5277" y="1301"/>
                </a:moveTo>
                <a:lnTo>
                  <a:pt x="4767" y="1574"/>
                </a:lnTo>
                <a:lnTo>
                  <a:pt x="4474" y="1358"/>
                </a:lnTo>
                <a:lnTo>
                  <a:pt x="4279" y="1203"/>
                </a:lnTo>
                <a:lnTo>
                  <a:pt x="4095" y="1060"/>
                </a:lnTo>
                <a:lnTo>
                  <a:pt x="3912" y="938"/>
                </a:lnTo>
                <a:lnTo>
                  <a:pt x="3704" y="850"/>
                </a:lnTo>
                <a:lnTo>
                  <a:pt x="3496" y="751"/>
                </a:lnTo>
                <a:lnTo>
                  <a:pt x="3276" y="684"/>
                </a:lnTo>
                <a:lnTo>
                  <a:pt x="3044" y="629"/>
                </a:lnTo>
                <a:lnTo>
                  <a:pt x="2824" y="607"/>
                </a:lnTo>
                <a:lnTo>
                  <a:pt x="2579" y="596"/>
                </a:lnTo>
                <a:lnTo>
                  <a:pt x="2359" y="596"/>
                </a:lnTo>
                <a:lnTo>
                  <a:pt x="2139" y="618"/>
                </a:lnTo>
                <a:lnTo>
                  <a:pt x="1944" y="662"/>
                </a:lnTo>
                <a:lnTo>
                  <a:pt x="1748" y="740"/>
                </a:lnTo>
                <a:lnTo>
                  <a:pt x="1565" y="817"/>
                </a:lnTo>
                <a:lnTo>
                  <a:pt x="1394" y="927"/>
                </a:lnTo>
                <a:lnTo>
                  <a:pt x="1222" y="1049"/>
                </a:lnTo>
                <a:lnTo>
                  <a:pt x="1064" y="1192"/>
                </a:lnTo>
                <a:lnTo>
                  <a:pt x="954" y="1347"/>
                </a:lnTo>
                <a:lnTo>
                  <a:pt x="831" y="1501"/>
                </a:lnTo>
                <a:cubicBezTo>
                  <a:pt x="803" y="1560"/>
                  <a:pt x="774" y="1619"/>
                  <a:pt x="746" y="1678"/>
                </a:cubicBezTo>
                <a:cubicBezTo>
                  <a:pt x="726" y="1737"/>
                  <a:pt x="705" y="1795"/>
                  <a:pt x="685" y="1854"/>
                </a:cubicBezTo>
                <a:cubicBezTo>
                  <a:pt x="673" y="1917"/>
                  <a:pt x="660" y="1979"/>
                  <a:pt x="648" y="2042"/>
                </a:cubicBezTo>
                <a:cubicBezTo>
                  <a:pt x="636" y="2112"/>
                  <a:pt x="623" y="2182"/>
                  <a:pt x="611" y="2252"/>
                </a:cubicBezTo>
                <a:lnTo>
                  <a:pt x="611" y="2461"/>
                </a:lnTo>
                <a:cubicBezTo>
                  <a:pt x="619" y="2535"/>
                  <a:pt x="628" y="2608"/>
                  <a:pt x="636" y="2682"/>
                </a:cubicBezTo>
                <a:cubicBezTo>
                  <a:pt x="648" y="2748"/>
                  <a:pt x="660" y="2815"/>
                  <a:pt x="672" y="2881"/>
                </a:cubicBezTo>
                <a:cubicBezTo>
                  <a:pt x="692" y="2951"/>
                  <a:pt x="713" y="3021"/>
                  <a:pt x="733" y="3091"/>
                </a:cubicBezTo>
                <a:cubicBezTo>
                  <a:pt x="762" y="3153"/>
                  <a:pt x="790" y="3216"/>
                  <a:pt x="819" y="3278"/>
                </a:cubicBezTo>
                <a:cubicBezTo>
                  <a:pt x="852" y="3344"/>
                  <a:pt x="884" y="3411"/>
                  <a:pt x="917" y="3477"/>
                </a:cubicBezTo>
                <a:lnTo>
                  <a:pt x="1039" y="3653"/>
                </a:lnTo>
                <a:lnTo>
                  <a:pt x="1186" y="3830"/>
                </a:lnTo>
                <a:lnTo>
                  <a:pt x="1345" y="3996"/>
                </a:lnTo>
                <a:lnTo>
                  <a:pt x="6516" y="8996"/>
                </a:lnTo>
                <a:cubicBezTo>
                  <a:pt x="6557" y="9025"/>
                  <a:pt x="6597" y="9055"/>
                  <a:pt x="6638" y="9084"/>
                </a:cubicBezTo>
                <a:lnTo>
                  <a:pt x="6760" y="9183"/>
                </a:lnTo>
                <a:lnTo>
                  <a:pt x="6870" y="9260"/>
                </a:lnTo>
                <a:lnTo>
                  <a:pt x="7005" y="9327"/>
                </a:lnTo>
                <a:lnTo>
                  <a:pt x="7139" y="9393"/>
                </a:lnTo>
                <a:lnTo>
                  <a:pt x="7274" y="9426"/>
                </a:lnTo>
                <a:lnTo>
                  <a:pt x="7421" y="9459"/>
                </a:lnTo>
                <a:lnTo>
                  <a:pt x="7567" y="9470"/>
                </a:lnTo>
                <a:lnTo>
                  <a:pt x="7714" y="9481"/>
                </a:lnTo>
                <a:lnTo>
                  <a:pt x="7848" y="9481"/>
                </a:lnTo>
                <a:lnTo>
                  <a:pt x="7983" y="9459"/>
                </a:lnTo>
                <a:lnTo>
                  <a:pt x="8117" y="9437"/>
                </a:lnTo>
                <a:lnTo>
                  <a:pt x="8227" y="9393"/>
                </a:lnTo>
                <a:lnTo>
                  <a:pt x="8350" y="9338"/>
                </a:lnTo>
                <a:lnTo>
                  <a:pt x="8460" y="9272"/>
                </a:lnTo>
                <a:cubicBezTo>
                  <a:pt x="8492" y="9242"/>
                  <a:pt x="8525" y="9213"/>
                  <a:pt x="8557" y="9183"/>
                </a:cubicBezTo>
                <a:lnTo>
                  <a:pt x="8680" y="9073"/>
                </a:lnTo>
                <a:cubicBezTo>
                  <a:pt x="8725" y="9029"/>
                  <a:pt x="8769" y="8984"/>
                  <a:pt x="8814" y="8940"/>
                </a:cubicBezTo>
                <a:lnTo>
                  <a:pt x="8961" y="8775"/>
                </a:lnTo>
                <a:lnTo>
                  <a:pt x="9108" y="8587"/>
                </a:lnTo>
                <a:cubicBezTo>
                  <a:pt x="9153" y="8525"/>
                  <a:pt x="9197" y="8462"/>
                  <a:pt x="9242" y="8400"/>
                </a:cubicBezTo>
                <a:lnTo>
                  <a:pt x="9352" y="8212"/>
                </a:lnTo>
                <a:cubicBezTo>
                  <a:pt x="9364" y="8183"/>
                  <a:pt x="9377" y="8153"/>
                  <a:pt x="9389" y="8124"/>
                </a:cubicBezTo>
                <a:lnTo>
                  <a:pt x="9413" y="8046"/>
                </a:lnTo>
                <a:cubicBezTo>
                  <a:pt x="9417" y="8017"/>
                  <a:pt x="9421" y="7987"/>
                  <a:pt x="9425" y="7958"/>
                </a:cubicBezTo>
                <a:cubicBezTo>
                  <a:pt x="9429" y="7936"/>
                  <a:pt x="9434" y="7914"/>
                  <a:pt x="9438" y="7892"/>
                </a:cubicBezTo>
                <a:cubicBezTo>
                  <a:pt x="9434" y="7848"/>
                  <a:pt x="9429" y="7803"/>
                  <a:pt x="9425" y="7759"/>
                </a:cubicBezTo>
                <a:lnTo>
                  <a:pt x="9401" y="7627"/>
                </a:lnTo>
                <a:cubicBezTo>
                  <a:pt x="9389" y="7587"/>
                  <a:pt x="9376" y="7546"/>
                  <a:pt x="9364" y="7506"/>
                </a:cubicBezTo>
                <a:cubicBezTo>
                  <a:pt x="9344" y="7465"/>
                  <a:pt x="9323" y="7425"/>
                  <a:pt x="9303" y="7384"/>
                </a:cubicBezTo>
                <a:cubicBezTo>
                  <a:pt x="9283" y="7344"/>
                  <a:pt x="9262" y="7303"/>
                  <a:pt x="9242" y="7263"/>
                </a:cubicBezTo>
                <a:lnTo>
                  <a:pt x="9156" y="7141"/>
                </a:lnTo>
                <a:cubicBezTo>
                  <a:pt x="9128" y="7108"/>
                  <a:pt x="9099" y="7075"/>
                  <a:pt x="9071" y="7042"/>
                </a:cubicBezTo>
                <a:lnTo>
                  <a:pt x="8961" y="6932"/>
                </a:lnTo>
                <a:lnTo>
                  <a:pt x="4218" y="2340"/>
                </a:lnTo>
                <a:lnTo>
                  <a:pt x="4120" y="2274"/>
                </a:lnTo>
                <a:cubicBezTo>
                  <a:pt x="4087" y="2256"/>
                  <a:pt x="4055" y="2237"/>
                  <a:pt x="4022" y="2219"/>
                </a:cubicBezTo>
                <a:lnTo>
                  <a:pt x="3912" y="2174"/>
                </a:lnTo>
                <a:lnTo>
                  <a:pt x="3790" y="2152"/>
                </a:lnTo>
                <a:cubicBezTo>
                  <a:pt x="3765" y="2156"/>
                  <a:pt x="3741" y="2159"/>
                  <a:pt x="3716" y="2163"/>
                </a:cubicBezTo>
                <a:lnTo>
                  <a:pt x="3594" y="2196"/>
                </a:lnTo>
                <a:lnTo>
                  <a:pt x="3447" y="2241"/>
                </a:lnTo>
                <a:lnTo>
                  <a:pt x="3289" y="2296"/>
                </a:lnTo>
                <a:lnTo>
                  <a:pt x="3142" y="2362"/>
                </a:lnTo>
                <a:lnTo>
                  <a:pt x="2995" y="2417"/>
                </a:lnTo>
                <a:cubicBezTo>
                  <a:pt x="2958" y="2435"/>
                  <a:pt x="2922" y="2454"/>
                  <a:pt x="2885" y="2472"/>
                </a:cubicBezTo>
                <a:cubicBezTo>
                  <a:pt x="2865" y="2487"/>
                  <a:pt x="2844" y="2502"/>
                  <a:pt x="2824" y="2517"/>
                </a:cubicBezTo>
                <a:cubicBezTo>
                  <a:pt x="2812" y="2535"/>
                  <a:pt x="2799" y="2554"/>
                  <a:pt x="2787" y="2572"/>
                </a:cubicBezTo>
                <a:lnTo>
                  <a:pt x="2714" y="2660"/>
                </a:lnTo>
                <a:lnTo>
                  <a:pt x="2641" y="2781"/>
                </a:lnTo>
                <a:cubicBezTo>
                  <a:pt x="2616" y="2825"/>
                  <a:pt x="2592" y="2870"/>
                  <a:pt x="2567" y="2914"/>
                </a:cubicBezTo>
                <a:cubicBezTo>
                  <a:pt x="2547" y="2958"/>
                  <a:pt x="2526" y="3002"/>
                  <a:pt x="2506" y="3046"/>
                </a:cubicBezTo>
                <a:cubicBezTo>
                  <a:pt x="2486" y="3087"/>
                  <a:pt x="2465" y="3127"/>
                  <a:pt x="2445" y="3168"/>
                </a:cubicBezTo>
                <a:cubicBezTo>
                  <a:pt x="2433" y="3201"/>
                  <a:pt x="2420" y="3234"/>
                  <a:pt x="2408" y="3267"/>
                </a:cubicBezTo>
                <a:cubicBezTo>
                  <a:pt x="2404" y="3296"/>
                  <a:pt x="2400" y="3326"/>
                  <a:pt x="2396" y="3355"/>
                </a:cubicBezTo>
                <a:cubicBezTo>
                  <a:pt x="2400" y="3385"/>
                  <a:pt x="2404" y="3414"/>
                  <a:pt x="2408" y="3444"/>
                </a:cubicBezTo>
                <a:cubicBezTo>
                  <a:pt x="2420" y="3481"/>
                  <a:pt x="2433" y="3517"/>
                  <a:pt x="2445" y="3554"/>
                </a:cubicBezTo>
                <a:lnTo>
                  <a:pt x="2518" y="3642"/>
                </a:lnTo>
                <a:cubicBezTo>
                  <a:pt x="2538" y="3668"/>
                  <a:pt x="2559" y="3694"/>
                  <a:pt x="2579" y="3720"/>
                </a:cubicBezTo>
                <a:lnTo>
                  <a:pt x="7335" y="8311"/>
                </a:lnTo>
                <a:lnTo>
                  <a:pt x="6956" y="8642"/>
                </a:lnTo>
                <a:lnTo>
                  <a:pt x="2200" y="4051"/>
                </a:lnTo>
                <a:cubicBezTo>
                  <a:pt x="2172" y="4021"/>
                  <a:pt x="2143" y="3992"/>
                  <a:pt x="2115" y="3962"/>
                </a:cubicBezTo>
                <a:cubicBezTo>
                  <a:pt x="2091" y="3936"/>
                  <a:pt x="2066" y="3911"/>
                  <a:pt x="2042" y="3885"/>
                </a:cubicBezTo>
                <a:cubicBezTo>
                  <a:pt x="2021" y="3852"/>
                  <a:pt x="2001" y="3819"/>
                  <a:pt x="1980" y="3786"/>
                </a:cubicBezTo>
                <a:lnTo>
                  <a:pt x="1932" y="3687"/>
                </a:lnTo>
                <a:cubicBezTo>
                  <a:pt x="1920" y="3657"/>
                  <a:pt x="1907" y="3628"/>
                  <a:pt x="1895" y="3598"/>
                </a:cubicBezTo>
                <a:cubicBezTo>
                  <a:pt x="1883" y="3565"/>
                  <a:pt x="1870" y="3532"/>
                  <a:pt x="1858" y="3499"/>
                </a:cubicBezTo>
                <a:cubicBezTo>
                  <a:pt x="1850" y="3462"/>
                  <a:pt x="1842" y="3426"/>
                  <a:pt x="1834" y="3389"/>
                </a:cubicBezTo>
                <a:lnTo>
                  <a:pt x="1822" y="3278"/>
                </a:lnTo>
                <a:cubicBezTo>
                  <a:pt x="1826" y="3238"/>
                  <a:pt x="1830" y="3197"/>
                  <a:pt x="1834" y="3157"/>
                </a:cubicBezTo>
                <a:cubicBezTo>
                  <a:pt x="1850" y="3105"/>
                  <a:pt x="1867" y="3054"/>
                  <a:pt x="1883" y="3002"/>
                </a:cubicBezTo>
                <a:cubicBezTo>
                  <a:pt x="1907" y="2943"/>
                  <a:pt x="1932" y="2885"/>
                  <a:pt x="1956" y="2826"/>
                </a:cubicBezTo>
                <a:cubicBezTo>
                  <a:pt x="1985" y="2767"/>
                  <a:pt x="2013" y="2708"/>
                  <a:pt x="2042" y="2649"/>
                </a:cubicBezTo>
                <a:cubicBezTo>
                  <a:pt x="2070" y="2590"/>
                  <a:pt x="2099" y="2531"/>
                  <a:pt x="2127" y="2472"/>
                </a:cubicBezTo>
                <a:cubicBezTo>
                  <a:pt x="2164" y="2421"/>
                  <a:pt x="2200" y="2369"/>
                  <a:pt x="2237" y="2318"/>
                </a:cubicBezTo>
                <a:cubicBezTo>
                  <a:pt x="2270" y="2274"/>
                  <a:pt x="2302" y="2229"/>
                  <a:pt x="2335" y="2185"/>
                </a:cubicBezTo>
                <a:cubicBezTo>
                  <a:pt x="2364" y="2156"/>
                  <a:pt x="2392" y="2126"/>
                  <a:pt x="2421" y="2097"/>
                </a:cubicBezTo>
                <a:lnTo>
                  <a:pt x="2531" y="2020"/>
                </a:lnTo>
                <a:lnTo>
                  <a:pt x="2677" y="1943"/>
                </a:lnTo>
                <a:lnTo>
                  <a:pt x="2861" y="1865"/>
                </a:lnTo>
                <a:lnTo>
                  <a:pt x="3056" y="1788"/>
                </a:lnTo>
                <a:lnTo>
                  <a:pt x="3264" y="1722"/>
                </a:lnTo>
                <a:lnTo>
                  <a:pt x="3460" y="1678"/>
                </a:lnTo>
                <a:lnTo>
                  <a:pt x="3631" y="1645"/>
                </a:lnTo>
                <a:lnTo>
                  <a:pt x="3778" y="1634"/>
                </a:lnTo>
                <a:lnTo>
                  <a:pt x="3900" y="1667"/>
                </a:lnTo>
                <a:cubicBezTo>
                  <a:pt x="3937" y="1674"/>
                  <a:pt x="3973" y="1682"/>
                  <a:pt x="4010" y="1689"/>
                </a:cubicBezTo>
                <a:lnTo>
                  <a:pt x="4120" y="1722"/>
                </a:lnTo>
                <a:lnTo>
                  <a:pt x="4230" y="1755"/>
                </a:lnTo>
                <a:cubicBezTo>
                  <a:pt x="4263" y="1773"/>
                  <a:pt x="4295" y="1792"/>
                  <a:pt x="4328" y="1810"/>
                </a:cubicBezTo>
                <a:lnTo>
                  <a:pt x="4425" y="1876"/>
                </a:lnTo>
                <a:cubicBezTo>
                  <a:pt x="4458" y="1898"/>
                  <a:pt x="4490" y="1921"/>
                  <a:pt x="4523" y="1943"/>
                </a:cubicBezTo>
                <a:lnTo>
                  <a:pt x="4609" y="2020"/>
                </a:lnTo>
                <a:lnTo>
                  <a:pt x="9364" y="6600"/>
                </a:lnTo>
                <a:lnTo>
                  <a:pt x="9499" y="6744"/>
                </a:lnTo>
                <a:cubicBezTo>
                  <a:pt x="9540" y="6799"/>
                  <a:pt x="9580" y="6854"/>
                  <a:pt x="9621" y="6909"/>
                </a:cubicBezTo>
                <a:lnTo>
                  <a:pt x="9731" y="7064"/>
                </a:lnTo>
                <a:cubicBezTo>
                  <a:pt x="9760" y="7119"/>
                  <a:pt x="9788" y="7175"/>
                  <a:pt x="9817" y="7230"/>
                </a:cubicBezTo>
                <a:cubicBezTo>
                  <a:pt x="9841" y="7285"/>
                  <a:pt x="9866" y="7340"/>
                  <a:pt x="9890" y="7395"/>
                </a:cubicBezTo>
                <a:cubicBezTo>
                  <a:pt x="9910" y="7454"/>
                  <a:pt x="9931" y="7513"/>
                  <a:pt x="9951" y="7572"/>
                </a:cubicBezTo>
                <a:cubicBezTo>
                  <a:pt x="9959" y="7634"/>
                  <a:pt x="9968" y="7697"/>
                  <a:pt x="9976" y="7759"/>
                </a:cubicBezTo>
                <a:cubicBezTo>
                  <a:pt x="9984" y="7822"/>
                  <a:pt x="9992" y="7884"/>
                  <a:pt x="10000" y="7947"/>
                </a:cubicBezTo>
                <a:lnTo>
                  <a:pt x="9988" y="8046"/>
                </a:lnTo>
                <a:lnTo>
                  <a:pt x="9976" y="8157"/>
                </a:lnTo>
                <a:cubicBezTo>
                  <a:pt x="9968" y="8190"/>
                  <a:pt x="9959" y="8223"/>
                  <a:pt x="9951" y="8256"/>
                </a:cubicBezTo>
                <a:cubicBezTo>
                  <a:pt x="9931" y="8293"/>
                  <a:pt x="9910" y="8329"/>
                  <a:pt x="9890" y="8366"/>
                </a:cubicBezTo>
                <a:cubicBezTo>
                  <a:pt x="9853" y="8447"/>
                  <a:pt x="9817" y="8528"/>
                  <a:pt x="9780" y="8609"/>
                </a:cubicBezTo>
                <a:lnTo>
                  <a:pt x="9645" y="8841"/>
                </a:lnTo>
                <a:lnTo>
                  <a:pt x="9462" y="9062"/>
                </a:lnTo>
                <a:lnTo>
                  <a:pt x="9291" y="9283"/>
                </a:lnTo>
                <a:lnTo>
                  <a:pt x="9132" y="9448"/>
                </a:lnTo>
                <a:lnTo>
                  <a:pt x="8985" y="9592"/>
                </a:lnTo>
                <a:lnTo>
                  <a:pt x="8839" y="9702"/>
                </a:lnTo>
                <a:lnTo>
                  <a:pt x="8680" y="9801"/>
                </a:lnTo>
                <a:lnTo>
                  <a:pt x="8521" y="9879"/>
                </a:lnTo>
                <a:lnTo>
                  <a:pt x="8350" y="9934"/>
                </a:lnTo>
                <a:lnTo>
                  <a:pt x="8166" y="9978"/>
                </a:lnTo>
                <a:lnTo>
                  <a:pt x="7983" y="10000"/>
                </a:lnTo>
                <a:lnTo>
                  <a:pt x="7787" y="10000"/>
                </a:lnTo>
                <a:lnTo>
                  <a:pt x="7579" y="9989"/>
                </a:lnTo>
                <a:lnTo>
                  <a:pt x="7384" y="9967"/>
                </a:lnTo>
                <a:lnTo>
                  <a:pt x="7176" y="9912"/>
                </a:lnTo>
                <a:lnTo>
                  <a:pt x="6993" y="9857"/>
                </a:lnTo>
                <a:lnTo>
                  <a:pt x="6809" y="9779"/>
                </a:lnTo>
                <a:lnTo>
                  <a:pt x="6626" y="9691"/>
                </a:lnTo>
                <a:lnTo>
                  <a:pt x="6467" y="9581"/>
                </a:lnTo>
                <a:lnTo>
                  <a:pt x="6296" y="9459"/>
                </a:lnTo>
                <a:lnTo>
                  <a:pt x="6137" y="9316"/>
                </a:lnTo>
                <a:lnTo>
                  <a:pt x="966" y="4327"/>
                </a:lnTo>
                <a:lnTo>
                  <a:pt x="733" y="4095"/>
                </a:lnTo>
                <a:lnTo>
                  <a:pt x="550" y="3874"/>
                </a:lnTo>
                <a:lnTo>
                  <a:pt x="477" y="3753"/>
                </a:lnTo>
                <a:lnTo>
                  <a:pt x="391" y="3631"/>
                </a:lnTo>
                <a:cubicBezTo>
                  <a:pt x="371" y="3591"/>
                  <a:pt x="350" y="3550"/>
                  <a:pt x="330" y="3510"/>
                </a:cubicBezTo>
                <a:lnTo>
                  <a:pt x="257" y="3389"/>
                </a:lnTo>
                <a:cubicBezTo>
                  <a:pt x="237" y="3348"/>
                  <a:pt x="216" y="3308"/>
                  <a:pt x="196" y="3267"/>
                </a:cubicBezTo>
                <a:cubicBezTo>
                  <a:pt x="180" y="3223"/>
                  <a:pt x="163" y="3179"/>
                  <a:pt x="147" y="3135"/>
                </a:cubicBezTo>
                <a:cubicBezTo>
                  <a:pt x="135" y="3094"/>
                  <a:pt x="122" y="3054"/>
                  <a:pt x="110" y="3013"/>
                </a:cubicBezTo>
                <a:cubicBezTo>
                  <a:pt x="98" y="2969"/>
                  <a:pt x="85" y="2925"/>
                  <a:pt x="73" y="2881"/>
                </a:cubicBezTo>
                <a:cubicBezTo>
                  <a:pt x="65" y="2837"/>
                  <a:pt x="57" y="2792"/>
                  <a:pt x="49" y="2748"/>
                </a:cubicBezTo>
                <a:cubicBezTo>
                  <a:pt x="41" y="2711"/>
                  <a:pt x="32" y="2675"/>
                  <a:pt x="24" y="2638"/>
                </a:cubicBezTo>
                <a:lnTo>
                  <a:pt x="0" y="2506"/>
                </a:lnTo>
                <a:lnTo>
                  <a:pt x="0" y="2373"/>
                </a:lnTo>
                <a:lnTo>
                  <a:pt x="0" y="2241"/>
                </a:lnTo>
                <a:lnTo>
                  <a:pt x="0" y="2119"/>
                </a:lnTo>
                <a:cubicBezTo>
                  <a:pt x="12" y="2079"/>
                  <a:pt x="25" y="2038"/>
                  <a:pt x="37" y="1998"/>
                </a:cubicBezTo>
                <a:cubicBezTo>
                  <a:pt x="41" y="1957"/>
                  <a:pt x="45" y="1917"/>
                  <a:pt x="49" y="1876"/>
                </a:cubicBezTo>
                <a:cubicBezTo>
                  <a:pt x="57" y="1836"/>
                  <a:pt x="65" y="1795"/>
                  <a:pt x="73" y="1755"/>
                </a:cubicBezTo>
                <a:cubicBezTo>
                  <a:pt x="85" y="1718"/>
                  <a:pt x="98" y="1682"/>
                  <a:pt x="110" y="1645"/>
                </a:cubicBezTo>
                <a:cubicBezTo>
                  <a:pt x="122" y="1608"/>
                  <a:pt x="135" y="1571"/>
                  <a:pt x="147" y="1534"/>
                </a:cubicBezTo>
                <a:cubicBezTo>
                  <a:pt x="163" y="1497"/>
                  <a:pt x="180" y="1461"/>
                  <a:pt x="196" y="1424"/>
                </a:cubicBezTo>
                <a:lnTo>
                  <a:pt x="244" y="1313"/>
                </a:lnTo>
                <a:cubicBezTo>
                  <a:pt x="265" y="1280"/>
                  <a:pt x="285" y="1247"/>
                  <a:pt x="306" y="1214"/>
                </a:cubicBezTo>
                <a:cubicBezTo>
                  <a:pt x="330" y="1181"/>
                  <a:pt x="355" y="1148"/>
                  <a:pt x="379" y="1115"/>
                </a:cubicBezTo>
                <a:cubicBezTo>
                  <a:pt x="399" y="1082"/>
                  <a:pt x="420" y="1048"/>
                  <a:pt x="440" y="1015"/>
                </a:cubicBezTo>
                <a:cubicBezTo>
                  <a:pt x="469" y="982"/>
                  <a:pt x="497" y="949"/>
                  <a:pt x="526" y="916"/>
                </a:cubicBezTo>
                <a:cubicBezTo>
                  <a:pt x="554" y="883"/>
                  <a:pt x="583" y="850"/>
                  <a:pt x="611" y="817"/>
                </a:cubicBezTo>
                <a:lnTo>
                  <a:pt x="697" y="740"/>
                </a:lnTo>
                <a:cubicBezTo>
                  <a:pt x="734" y="707"/>
                  <a:pt x="770" y="673"/>
                  <a:pt x="807" y="640"/>
                </a:cubicBezTo>
                <a:lnTo>
                  <a:pt x="1015" y="486"/>
                </a:lnTo>
                <a:lnTo>
                  <a:pt x="1222" y="342"/>
                </a:lnTo>
                <a:lnTo>
                  <a:pt x="1345" y="276"/>
                </a:lnTo>
                <a:lnTo>
                  <a:pt x="1455" y="232"/>
                </a:lnTo>
                <a:lnTo>
                  <a:pt x="1577" y="188"/>
                </a:lnTo>
                <a:lnTo>
                  <a:pt x="1699" y="132"/>
                </a:lnTo>
                <a:lnTo>
                  <a:pt x="1809" y="99"/>
                </a:lnTo>
                <a:lnTo>
                  <a:pt x="1932" y="77"/>
                </a:lnTo>
                <a:lnTo>
                  <a:pt x="2054" y="44"/>
                </a:lnTo>
                <a:lnTo>
                  <a:pt x="2188" y="33"/>
                </a:lnTo>
                <a:lnTo>
                  <a:pt x="2433" y="0"/>
                </a:lnTo>
                <a:lnTo>
                  <a:pt x="2702" y="22"/>
                </a:lnTo>
                <a:lnTo>
                  <a:pt x="2848" y="33"/>
                </a:lnTo>
                <a:lnTo>
                  <a:pt x="2983" y="44"/>
                </a:lnTo>
                <a:lnTo>
                  <a:pt x="3130" y="66"/>
                </a:lnTo>
                <a:lnTo>
                  <a:pt x="3276" y="99"/>
                </a:lnTo>
                <a:lnTo>
                  <a:pt x="3411" y="132"/>
                </a:lnTo>
                <a:lnTo>
                  <a:pt x="3545" y="188"/>
                </a:lnTo>
                <a:lnTo>
                  <a:pt x="3692" y="243"/>
                </a:lnTo>
                <a:lnTo>
                  <a:pt x="3814" y="309"/>
                </a:lnTo>
                <a:lnTo>
                  <a:pt x="3949" y="375"/>
                </a:lnTo>
                <a:lnTo>
                  <a:pt x="4083" y="453"/>
                </a:lnTo>
                <a:lnTo>
                  <a:pt x="4218" y="530"/>
                </a:lnTo>
                <a:cubicBezTo>
                  <a:pt x="4263" y="559"/>
                  <a:pt x="4307" y="589"/>
                  <a:pt x="4352" y="618"/>
                </a:cubicBezTo>
                <a:lnTo>
                  <a:pt x="4609" y="806"/>
                </a:lnTo>
                <a:lnTo>
                  <a:pt x="4853" y="1038"/>
                </a:lnTo>
                <a:lnTo>
                  <a:pt x="5277" y="1301"/>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dirty="0">
              <a:latin typeface="Arial" panose="020B0604020202020204" pitchFamily="34" charset="0"/>
            </a:endParaRPr>
          </a:p>
        </p:txBody>
      </p:sp>
      <p:sp>
        <p:nvSpPr>
          <p:cNvPr id="23" name="Freeform 62">
            <a:extLst>
              <a:ext uri="{FF2B5EF4-FFF2-40B4-BE49-F238E27FC236}">
                <a16:creationId xmlns:a16="http://schemas.microsoft.com/office/drawing/2014/main" id="{15B0D185-FDC0-C453-E248-E2C32CDD134B}"/>
              </a:ext>
            </a:extLst>
          </p:cNvPr>
          <p:cNvSpPr>
            <a:spLocks/>
          </p:cNvSpPr>
          <p:nvPr/>
        </p:nvSpPr>
        <p:spPr bwMode="auto">
          <a:xfrm>
            <a:off x="3844478" y="4432739"/>
            <a:ext cx="365706" cy="404953"/>
          </a:xfrm>
          <a:custGeom>
            <a:avLst/>
            <a:gdLst>
              <a:gd name="T0" fmla="*/ 350 w 818"/>
              <a:gd name="T1" fmla="*/ 109 h 906"/>
              <a:gd name="T2" fmla="*/ 286 w 818"/>
              <a:gd name="T3" fmla="*/ 68 h 906"/>
              <a:gd name="T4" fmla="*/ 211 w 818"/>
              <a:gd name="T5" fmla="*/ 54 h 906"/>
              <a:gd name="T6" fmla="*/ 143 w 818"/>
              <a:gd name="T7" fmla="*/ 67 h 906"/>
              <a:gd name="T8" fmla="*/ 87 w 818"/>
              <a:gd name="T9" fmla="*/ 108 h 906"/>
              <a:gd name="T10" fmla="*/ 56 w 818"/>
              <a:gd name="T11" fmla="*/ 168 h 906"/>
              <a:gd name="T12" fmla="*/ 52 w 818"/>
              <a:gd name="T13" fmla="*/ 243 h 906"/>
              <a:gd name="T14" fmla="*/ 75 w 818"/>
              <a:gd name="T15" fmla="*/ 315 h 906"/>
              <a:gd name="T16" fmla="*/ 533 w 818"/>
              <a:gd name="T17" fmla="*/ 815 h 906"/>
              <a:gd name="T18" fmla="*/ 573 w 818"/>
              <a:gd name="T19" fmla="*/ 845 h 906"/>
              <a:gd name="T20" fmla="*/ 619 w 818"/>
              <a:gd name="T21" fmla="*/ 858 h 906"/>
              <a:gd name="T22" fmla="*/ 664 w 818"/>
              <a:gd name="T23" fmla="*/ 855 h 906"/>
              <a:gd name="T24" fmla="*/ 700 w 818"/>
              <a:gd name="T25" fmla="*/ 832 h 906"/>
              <a:gd name="T26" fmla="*/ 745 w 818"/>
              <a:gd name="T27" fmla="*/ 778 h 906"/>
              <a:gd name="T28" fmla="*/ 770 w 818"/>
              <a:gd name="T29" fmla="*/ 729 h 906"/>
              <a:gd name="T30" fmla="*/ 769 w 818"/>
              <a:gd name="T31" fmla="*/ 691 h 906"/>
              <a:gd name="T32" fmla="*/ 749 w 818"/>
              <a:gd name="T33" fmla="*/ 647 h 906"/>
              <a:gd name="T34" fmla="*/ 337 w 818"/>
              <a:gd name="T35" fmla="*/ 206 h 906"/>
              <a:gd name="T36" fmla="*/ 304 w 818"/>
              <a:gd name="T37" fmla="*/ 196 h 906"/>
              <a:gd name="T38" fmla="*/ 257 w 818"/>
              <a:gd name="T39" fmla="*/ 214 h 906"/>
              <a:gd name="T40" fmla="*/ 228 w 818"/>
              <a:gd name="T41" fmla="*/ 233 h 906"/>
              <a:gd name="T42" fmla="*/ 205 w 818"/>
              <a:gd name="T43" fmla="*/ 276 h 906"/>
              <a:gd name="T44" fmla="*/ 197 w 818"/>
              <a:gd name="T45" fmla="*/ 312 h 906"/>
              <a:gd name="T46" fmla="*/ 600 w 818"/>
              <a:gd name="T47" fmla="*/ 753 h 906"/>
              <a:gd name="T48" fmla="*/ 167 w 818"/>
              <a:gd name="T49" fmla="*/ 352 h 906"/>
              <a:gd name="T50" fmla="*/ 152 w 818"/>
              <a:gd name="T51" fmla="*/ 317 h 906"/>
              <a:gd name="T52" fmla="*/ 154 w 818"/>
              <a:gd name="T53" fmla="*/ 272 h 906"/>
              <a:gd name="T54" fmla="*/ 183 w 818"/>
              <a:gd name="T55" fmla="*/ 210 h 906"/>
              <a:gd name="T56" fmla="*/ 219 w 818"/>
              <a:gd name="T57" fmla="*/ 176 h 906"/>
              <a:gd name="T58" fmla="*/ 283 w 818"/>
              <a:gd name="T59" fmla="*/ 152 h 906"/>
              <a:gd name="T60" fmla="*/ 328 w 818"/>
              <a:gd name="T61" fmla="*/ 153 h 906"/>
              <a:gd name="T62" fmla="*/ 362 w 818"/>
              <a:gd name="T63" fmla="*/ 170 h 906"/>
              <a:gd name="T64" fmla="*/ 777 w 818"/>
              <a:gd name="T65" fmla="*/ 611 h 906"/>
              <a:gd name="T66" fmla="*/ 809 w 818"/>
              <a:gd name="T67" fmla="*/ 670 h 906"/>
              <a:gd name="T68" fmla="*/ 817 w 818"/>
              <a:gd name="T69" fmla="*/ 729 h 906"/>
              <a:gd name="T70" fmla="*/ 800 w 818"/>
              <a:gd name="T71" fmla="*/ 780 h 906"/>
              <a:gd name="T72" fmla="*/ 747 w 818"/>
              <a:gd name="T73" fmla="*/ 856 h 906"/>
              <a:gd name="T74" fmla="*/ 697 w 818"/>
              <a:gd name="T75" fmla="*/ 895 h 906"/>
              <a:gd name="T76" fmla="*/ 637 w 818"/>
              <a:gd name="T77" fmla="*/ 906 h 906"/>
              <a:gd name="T78" fmla="*/ 572 w 818"/>
              <a:gd name="T79" fmla="*/ 893 h 906"/>
              <a:gd name="T80" fmla="*/ 515 w 818"/>
              <a:gd name="T81" fmla="*/ 857 h 906"/>
              <a:gd name="T82" fmla="*/ 45 w 818"/>
              <a:gd name="T83" fmla="*/ 351 h 906"/>
              <a:gd name="T84" fmla="*/ 21 w 818"/>
              <a:gd name="T85" fmla="*/ 307 h 906"/>
              <a:gd name="T86" fmla="*/ 6 w 818"/>
              <a:gd name="T87" fmla="*/ 261 h 906"/>
              <a:gd name="T88" fmla="*/ 0 w 818"/>
              <a:gd name="T89" fmla="*/ 215 h 906"/>
              <a:gd name="T90" fmla="*/ 4 w 818"/>
              <a:gd name="T91" fmla="*/ 170 h 906"/>
              <a:gd name="T92" fmla="*/ 16 w 818"/>
              <a:gd name="T93" fmla="*/ 129 h 906"/>
              <a:gd name="T94" fmla="*/ 36 w 818"/>
              <a:gd name="T95" fmla="*/ 92 h 906"/>
              <a:gd name="T96" fmla="*/ 66 w 818"/>
              <a:gd name="T97" fmla="*/ 58 h 906"/>
              <a:gd name="T98" fmla="*/ 119 w 818"/>
              <a:gd name="T99" fmla="*/ 21 h 906"/>
              <a:gd name="T100" fmla="*/ 158 w 818"/>
              <a:gd name="T101" fmla="*/ 7 h 906"/>
              <a:gd name="T102" fmla="*/ 221 w 818"/>
              <a:gd name="T103" fmla="*/ 2 h 906"/>
              <a:gd name="T104" fmla="*/ 268 w 818"/>
              <a:gd name="T105" fmla="*/ 9 h 906"/>
              <a:gd name="T106" fmla="*/ 312 w 818"/>
              <a:gd name="T107" fmla="*/ 28 h 906"/>
              <a:gd name="T108" fmla="*/ 356 w 818"/>
              <a:gd name="T109" fmla="*/ 56 h 906"/>
              <a:gd name="connsiteX0" fmla="*/ 5277 w 10000"/>
              <a:gd name="connsiteY0" fmla="*/ 1301 h 10000"/>
              <a:gd name="connsiteX1" fmla="*/ 7372 w 10000"/>
              <a:gd name="connsiteY1" fmla="*/ 4161 h 10000"/>
              <a:gd name="connsiteX2" fmla="*/ 4474 w 10000"/>
              <a:gd name="connsiteY2" fmla="*/ 1358 h 10000"/>
              <a:gd name="connsiteX3" fmla="*/ 4279 w 10000"/>
              <a:gd name="connsiteY3" fmla="*/ 1203 h 10000"/>
              <a:gd name="connsiteX4" fmla="*/ 4095 w 10000"/>
              <a:gd name="connsiteY4" fmla="*/ 1060 h 10000"/>
              <a:gd name="connsiteX5" fmla="*/ 3912 w 10000"/>
              <a:gd name="connsiteY5" fmla="*/ 938 h 10000"/>
              <a:gd name="connsiteX6" fmla="*/ 3704 w 10000"/>
              <a:gd name="connsiteY6" fmla="*/ 850 h 10000"/>
              <a:gd name="connsiteX7" fmla="*/ 3496 w 10000"/>
              <a:gd name="connsiteY7" fmla="*/ 751 h 10000"/>
              <a:gd name="connsiteX8" fmla="*/ 3276 w 10000"/>
              <a:gd name="connsiteY8" fmla="*/ 684 h 10000"/>
              <a:gd name="connsiteX9" fmla="*/ 3044 w 10000"/>
              <a:gd name="connsiteY9" fmla="*/ 629 h 10000"/>
              <a:gd name="connsiteX10" fmla="*/ 2824 w 10000"/>
              <a:gd name="connsiteY10" fmla="*/ 607 h 10000"/>
              <a:gd name="connsiteX11" fmla="*/ 2579 w 10000"/>
              <a:gd name="connsiteY11" fmla="*/ 596 h 10000"/>
              <a:gd name="connsiteX12" fmla="*/ 2359 w 10000"/>
              <a:gd name="connsiteY12" fmla="*/ 596 h 10000"/>
              <a:gd name="connsiteX13" fmla="*/ 2139 w 10000"/>
              <a:gd name="connsiteY13" fmla="*/ 618 h 10000"/>
              <a:gd name="connsiteX14" fmla="*/ 1944 w 10000"/>
              <a:gd name="connsiteY14" fmla="*/ 662 h 10000"/>
              <a:gd name="connsiteX15" fmla="*/ 1748 w 10000"/>
              <a:gd name="connsiteY15" fmla="*/ 740 h 10000"/>
              <a:gd name="connsiteX16" fmla="*/ 1565 w 10000"/>
              <a:gd name="connsiteY16" fmla="*/ 817 h 10000"/>
              <a:gd name="connsiteX17" fmla="*/ 1394 w 10000"/>
              <a:gd name="connsiteY17" fmla="*/ 927 h 10000"/>
              <a:gd name="connsiteX18" fmla="*/ 1222 w 10000"/>
              <a:gd name="connsiteY18" fmla="*/ 1049 h 10000"/>
              <a:gd name="connsiteX19" fmla="*/ 1064 w 10000"/>
              <a:gd name="connsiteY19" fmla="*/ 1192 h 10000"/>
              <a:gd name="connsiteX20" fmla="*/ 954 w 10000"/>
              <a:gd name="connsiteY20" fmla="*/ 1347 h 10000"/>
              <a:gd name="connsiteX21" fmla="*/ 831 w 10000"/>
              <a:gd name="connsiteY21" fmla="*/ 1501 h 10000"/>
              <a:gd name="connsiteX22" fmla="*/ 746 w 10000"/>
              <a:gd name="connsiteY22" fmla="*/ 1678 h 10000"/>
              <a:gd name="connsiteX23" fmla="*/ 685 w 10000"/>
              <a:gd name="connsiteY23" fmla="*/ 1854 h 10000"/>
              <a:gd name="connsiteX24" fmla="*/ 648 w 10000"/>
              <a:gd name="connsiteY24" fmla="*/ 2042 h 10000"/>
              <a:gd name="connsiteX25" fmla="*/ 611 w 10000"/>
              <a:gd name="connsiteY25" fmla="*/ 2252 h 10000"/>
              <a:gd name="connsiteX26" fmla="*/ 611 w 10000"/>
              <a:gd name="connsiteY26" fmla="*/ 2461 h 10000"/>
              <a:gd name="connsiteX27" fmla="*/ 636 w 10000"/>
              <a:gd name="connsiteY27" fmla="*/ 2682 h 10000"/>
              <a:gd name="connsiteX28" fmla="*/ 672 w 10000"/>
              <a:gd name="connsiteY28" fmla="*/ 2881 h 10000"/>
              <a:gd name="connsiteX29" fmla="*/ 733 w 10000"/>
              <a:gd name="connsiteY29" fmla="*/ 3091 h 10000"/>
              <a:gd name="connsiteX30" fmla="*/ 819 w 10000"/>
              <a:gd name="connsiteY30" fmla="*/ 3278 h 10000"/>
              <a:gd name="connsiteX31" fmla="*/ 917 w 10000"/>
              <a:gd name="connsiteY31" fmla="*/ 3477 h 10000"/>
              <a:gd name="connsiteX32" fmla="*/ 1039 w 10000"/>
              <a:gd name="connsiteY32" fmla="*/ 3653 h 10000"/>
              <a:gd name="connsiteX33" fmla="*/ 1186 w 10000"/>
              <a:gd name="connsiteY33" fmla="*/ 3830 h 10000"/>
              <a:gd name="connsiteX34" fmla="*/ 1345 w 10000"/>
              <a:gd name="connsiteY34" fmla="*/ 3996 h 10000"/>
              <a:gd name="connsiteX35" fmla="*/ 6516 w 10000"/>
              <a:gd name="connsiteY35" fmla="*/ 8996 h 10000"/>
              <a:gd name="connsiteX36" fmla="*/ 6638 w 10000"/>
              <a:gd name="connsiteY36" fmla="*/ 9084 h 10000"/>
              <a:gd name="connsiteX37" fmla="*/ 6760 w 10000"/>
              <a:gd name="connsiteY37" fmla="*/ 9183 h 10000"/>
              <a:gd name="connsiteX38" fmla="*/ 6870 w 10000"/>
              <a:gd name="connsiteY38" fmla="*/ 9260 h 10000"/>
              <a:gd name="connsiteX39" fmla="*/ 7005 w 10000"/>
              <a:gd name="connsiteY39" fmla="*/ 9327 h 10000"/>
              <a:gd name="connsiteX40" fmla="*/ 7139 w 10000"/>
              <a:gd name="connsiteY40" fmla="*/ 9393 h 10000"/>
              <a:gd name="connsiteX41" fmla="*/ 7274 w 10000"/>
              <a:gd name="connsiteY41" fmla="*/ 9426 h 10000"/>
              <a:gd name="connsiteX42" fmla="*/ 7421 w 10000"/>
              <a:gd name="connsiteY42" fmla="*/ 9459 h 10000"/>
              <a:gd name="connsiteX43" fmla="*/ 7567 w 10000"/>
              <a:gd name="connsiteY43" fmla="*/ 9470 h 10000"/>
              <a:gd name="connsiteX44" fmla="*/ 7714 w 10000"/>
              <a:gd name="connsiteY44" fmla="*/ 9481 h 10000"/>
              <a:gd name="connsiteX45" fmla="*/ 7848 w 10000"/>
              <a:gd name="connsiteY45" fmla="*/ 9481 h 10000"/>
              <a:gd name="connsiteX46" fmla="*/ 7983 w 10000"/>
              <a:gd name="connsiteY46" fmla="*/ 9459 h 10000"/>
              <a:gd name="connsiteX47" fmla="*/ 8117 w 10000"/>
              <a:gd name="connsiteY47" fmla="*/ 9437 h 10000"/>
              <a:gd name="connsiteX48" fmla="*/ 8227 w 10000"/>
              <a:gd name="connsiteY48" fmla="*/ 9393 h 10000"/>
              <a:gd name="connsiteX49" fmla="*/ 8350 w 10000"/>
              <a:gd name="connsiteY49" fmla="*/ 9338 h 10000"/>
              <a:gd name="connsiteX50" fmla="*/ 8460 w 10000"/>
              <a:gd name="connsiteY50" fmla="*/ 9272 h 10000"/>
              <a:gd name="connsiteX51" fmla="*/ 8557 w 10000"/>
              <a:gd name="connsiteY51" fmla="*/ 9183 h 10000"/>
              <a:gd name="connsiteX52" fmla="*/ 8680 w 10000"/>
              <a:gd name="connsiteY52" fmla="*/ 9073 h 10000"/>
              <a:gd name="connsiteX53" fmla="*/ 8814 w 10000"/>
              <a:gd name="connsiteY53" fmla="*/ 8940 h 10000"/>
              <a:gd name="connsiteX54" fmla="*/ 8961 w 10000"/>
              <a:gd name="connsiteY54" fmla="*/ 8775 h 10000"/>
              <a:gd name="connsiteX55" fmla="*/ 9108 w 10000"/>
              <a:gd name="connsiteY55" fmla="*/ 8587 h 10000"/>
              <a:gd name="connsiteX56" fmla="*/ 9242 w 10000"/>
              <a:gd name="connsiteY56" fmla="*/ 8400 h 10000"/>
              <a:gd name="connsiteX57" fmla="*/ 9352 w 10000"/>
              <a:gd name="connsiteY57" fmla="*/ 8212 h 10000"/>
              <a:gd name="connsiteX58" fmla="*/ 9389 w 10000"/>
              <a:gd name="connsiteY58" fmla="*/ 8124 h 10000"/>
              <a:gd name="connsiteX59" fmla="*/ 9413 w 10000"/>
              <a:gd name="connsiteY59" fmla="*/ 8046 h 10000"/>
              <a:gd name="connsiteX60" fmla="*/ 9425 w 10000"/>
              <a:gd name="connsiteY60" fmla="*/ 7958 h 10000"/>
              <a:gd name="connsiteX61" fmla="*/ 9438 w 10000"/>
              <a:gd name="connsiteY61" fmla="*/ 7892 h 10000"/>
              <a:gd name="connsiteX62" fmla="*/ 9425 w 10000"/>
              <a:gd name="connsiteY62" fmla="*/ 7759 h 10000"/>
              <a:gd name="connsiteX63" fmla="*/ 9401 w 10000"/>
              <a:gd name="connsiteY63" fmla="*/ 7627 h 10000"/>
              <a:gd name="connsiteX64" fmla="*/ 9364 w 10000"/>
              <a:gd name="connsiteY64" fmla="*/ 7506 h 10000"/>
              <a:gd name="connsiteX65" fmla="*/ 9303 w 10000"/>
              <a:gd name="connsiteY65" fmla="*/ 7384 h 10000"/>
              <a:gd name="connsiteX66" fmla="*/ 9242 w 10000"/>
              <a:gd name="connsiteY66" fmla="*/ 7263 h 10000"/>
              <a:gd name="connsiteX67" fmla="*/ 9156 w 10000"/>
              <a:gd name="connsiteY67" fmla="*/ 7141 h 10000"/>
              <a:gd name="connsiteX68" fmla="*/ 9071 w 10000"/>
              <a:gd name="connsiteY68" fmla="*/ 7042 h 10000"/>
              <a:gd name="connsiteX69" fmla="*/ 8961 w 10000"/>
              <a:gd name="connsiteY69" fmla="*/ 6932 h 10000"/>
              <a:gd name="connsiteX70" fmla="*/ 4218 w 10000"/>
              <a:gd name="connsiteY70" fmla="*/ 2340 h 10000"/>
              <a:gd name="connsiteX71" fmla="*/ 4120 w 10000"/>
              <a:gd name="connsiteY71" fmla="*/ 2274 h 10000"/>
              <a:gd name="connsiteX72" fmla="*/ 4022 w 10000"/>
              <a:gd name="connsiteY72" fmla="*/ 2219 h 10000"/>
              <a:gd name="connsiteX73" fmla="*/ 3912 w 10000"/>
              <a:gd name="connsiteY73" fmla="*/ 2174 h 10000"/>
              <a:gd name="connsiteX74" fmla="*/ 3790 w 10000"/>
              <a:gd name="connsiteY74" fmla="*/ 2152 h 10000"/>
              <a:gd name="connsiteX75" fmla="*/ 3716 w 10000"/>
              <a:gd name="connsiteY75" fmla="*/ 2163 h 10000"/>
              <a:gd name="connsiteX76" fmla="*/ 3594 w 10000"/>
              <a:gd name="connsiteY76" fmla="*/ 2196 h 10000"/>
              <a:gd name="connsiteX77" fmla="*/ 3447 w 10000"/>
              <a:gd name="connsiteY77" fmla="*/ 2241 h 10000"/>
              <a:gd name="connsiteX78" fmla="*/ 3289 w 10000"/>
              <a:gd name="connsiteY78" fmla="*/ 2296 h 10000"/>
              <a:gd name="connsiteX79" fmla="*/ 3142 w 10000"/>
              <a:gd name="connsiteY79" fmla="*/ 2362 h 10000"/>
              <a:gd name="connsiteX80" fmla="*/ 2995 w 10000"/>
              <a:gd name="connsiteY80" fmla="*/ 2417 h 10000"/>
              <a:gd name="connsiteX81" fmla="*/ 2885 w 10000"/>
              <a:gd name="connsiteY81" fmla="*/ 2472 h 10000"/>
              <a:gd name="connsiteX82" fmla="*/ 2824 w 10000"/>
              <a:gd name="connsiteY82" fmla="*/ 2517 h 10000"/>
              <a:gd name="connsiteX83" fmla="*/ 2787 w 10000"/>
              <a:gd name="connsiteY83" fmla="*/ 2572 h 10000"/>
              <a:gd name="connsiteX84" fmla="*/ 2714 w 10000"/>
              <a:gd name="connsiteY84" fmla="*/ 2660 h 10000"/>
              <a:gd name="connsiteX85" fmla="*/ 2641 w 10000"/>
              <a:gd name="connsiteY85" fmla="*/ 2781 h 10000"/>
              <a:gd name="connsiteX86" fmla="*/ 2567 w 10000"/>
              <a:gd name="connsiteY86" fmla="*/ 2914 h 10000"/>
              <a:gd name="connsiteX87" fmla="*/ 2506 w 10000"/>
              <a:gd name="connsiteY87" fmla="*/ 3046 h 10000"/>
              <a:gd name="connsiteX88" fmla="*/ 2445 w 10000"/>
              <a:gd name="connsiteY88" fmla="*/ 3168 h 10000"/>
              <a:gd name="connsiteX89" fmla="*/ 2408 w 10000"/>
              <a:gd name="connsiteY89" fmla="*/ 3267 h 10000"/>
              <a:gd name="connsiteX90" fmla="*/ 2396 w 10000"/>
              <a:gd name="connsiteY90" fmla="*/ 3355 h 10000"/>
              <a:gd name="connsiteX91" fmla="*/ 2408 w 10000"/>
              <a:gd name="connsiteY91" fmla="*/ 3444 h 10000"/>
              <a:gd name="connsiteX92" fmla="*/ 2445 w 10000"/>
              <a:gd name="connsiteY92" fmla="*/ 3554 h 10000"/>
              <a:gd name="connsiteX93" fmla="*/ 2518 w 10000"/>
              <a:gd name="connsiteY93" fmla="*/ 3642 h 10000"/>
              <a:gd name="connsiteX94" fmla="*/ 2579 w 10000"/>
              <a:gd name="connsiteY94" fmla="*/ 3720 h 10000"/>
              <a:gd name="connsiteX95" fmla="*/ 7335 w 10000"/>
              <a:gd name="connsiteY95" fmla="*/ 8311 h 10000"/>
              <a:gd name="connsiteX96" fmla="*/ 6956 w 10000"/>
              <a:gd name="connsiteY96" fmla="*/ 8642 h 10000"/>
              <a:gd name="connsiteX97" fmla="*/ 2200 w 10000"/>
              <a:gd name="connsiteY97" fmla="*/ 4051 h 10000"/>
              <a:gd name="connsiteX98" fmla="*/ 2115 w 10000"/>
              <a:gd name="connsiteY98" fmla="*/ 3962 h 10000"/>
              <a:gd name="connsiteX99" fmla="*/ 2042 w 10000"/>
              <a:gd name="connsiteY99" fmla="*/ 3885 h 10000"/>
              <a:gd name="connsiteX100" fmla="*/ 1980 w 10000"/>
              <a:gd name="connsiteY100" fmla="*/ 3786 h 10000"/>
              <a:gd name="connsiteX101" fmla="*/ 1932 w 10000"/>
              <a:gd name="connsiteY101" fmla="*/ 3687 h 10000"/>
              <a:gd name="connsiteX102" fmla="*/ 1895 w 10000"/>
              <a:gd name="connsiteY102" fmla="*/ 3598 h 10000"/>
              <a:gd name="connsiteX103" fmla="*/ 1858 w 10000"/>
              <a:gd name="connsiteY103" fmla="*/ 3499 h 10000"/>
              <a:gd name="connsiteX104" fmla="*/ 1834 w 10000"/>
              <a:gd name="connsiteY104" fmla="*/ 3389 h 10000"/>
              <a:gd name="connsiteX105" fmla="*/ 1822 w 10000"/>
              <a:gd name="connsiteY105" fmla="*/ 3278 h 10000"/>
              <a:gd name="connsiteX106" fmla="*/ 1834 w 10000"/>
              <a:gd name="connsiteY106" fmla="*/ 3157 h 10000"/>
              <a:gd name="connsiteX107" fmla="*/ 1883 w 10000"/>
              <a:gd name="connsiteY107" fmla="*/ 3002 h 10000"/>
              <a:gd name="connsiteX108" fmla="*/ 1956 w 10000"/>
              <a:gd name="connsiteY108" fmla="*/ 2826 h 10000"/>
              <a:gd name="connsiteX109" fmla="*/ 2042 w 10000"/>
              <a:gd name="connsiteY109" fmla="*/ 2649 h 10000"/>
              <a:gd name="connsiteX110" fmla="*/ 2127 w 10000"/>
              <a:gd name="connsiteY110" fmla="*/ 2472 h 10000"/>
              <a:gd name="connsiteX111" fmla="*/ 2237 w 10000"/>
              <a:gd name="connsiteY111" fmla="*/ 2318 h 10000"/>
              <a:gd name="connsiteX112" fmla="*/ 2335 w 10000"/>
              <a:gd name="connsiteY112" fmla="*/ 2185 h 10000"/>
              <a:gd name="connsiteX113" fmla="*/ 2421 w 10000"/>
              <a:gd name="connsiteY113" fmla="*/ 2097 h 10000"/>
              <a:gd name="connsiteX114" fmla="*/ 2531 w 10000"/>
              <a:gd name="connsiteY114" fmla="*/ 2020 h 10000"/>
              <a:gd name="connsiteX115" fmla="*/ 2677 w 10000"/>
              <a:gd name="connsiteY115" fmla="*/ 1943 h 10000"/>
              <a:gd name="connsiteX116" fmla="*/ 2861 w 10000"/>
              <a:gd name="connsiteY116" fmla="*/ 1865 h 10000"/>
              <a:gd name="connsiteX117" fmla="*/ 3056 w 10000"/>
              <a:gd name="connsiteY117" fmla="*/ 1788 h 10000"/>
              <a:gd name="connsiteX118" fmla="*/ 3264 w 10000"/>
              <a:gd name="connsiteY118" fmla="*/ 1722 h 10000"/>
              <a:gd name="connsiteX119" fmla="*/ 3460 w 10000"/>
              <a:gd name="connsiteY119" fmla="*/ 1678 h 10000"/>
              <a:gd name="connsiteX120" fmla="*/ 3631 w 10000"/>
              <a:gd name="connsiteY120" fmla="*/ 1645 h 10000"/>
              <a:gd name="connsiteX121" fmla="*/ 3778 w 10000"/>
              <a:gd name="connsiteY121" fmla="*/ 1634 h 10000"/>
              <a:gd name="connsiteX122" fmla="*/ 3900 w 10000"/>
              <a:gd name="connsiteY122" fmla="*/ 1667 h 10000"/>
              <a:gd name="connsiteX123" fmla="*/ 4010 w 10000"/>
              <a:gd name="connsiteY123" fmla="*/ 1689 h 10000"/>
              <a:gd name="connsiteX124" fmla="*/ 4120 w 10000"/>
              <a:gd name="connsiteY124" fmla="*/ 1722 h 10000"/>
              <a:gd name="connsiteX125" fmla="*/ 4230 w 10000"/>
              <a:gd name="connsiteY125" fmla="*/ 1755 h 10000"/>
              <a:gd name="connsiteX126" fmla="*/ 4328 w 10000"/>
              <a:gd name="connsiteY126" fmla="*/ 1810 h 10000"/>
              <a:gd name="connsiteX127" fmla="*/ 4425 w 10000"/>
              <a:gd name="connsiteY127" fmla="*/ 1876 h 10000"/>
              <a:gd name="connsiteX128" fmla="*/ 4523 w 10000"/>
              <a:gd name="connsiteY128" fmla="*/ 1943 h 10000"/>
              <a:gd name="connsiteX129" fmla="*/ 4609 w 10000"/>
              <a:gd name="connsiteY129" fmla="*/ 2020 h 10000"/>
              <a:gd name="connsiteX130" fmla="*/ 9364 w 10000"/>
              <a:gd name="connsiteY130" fmla="*/ 6600 h 10000"/>
              <a:gd name="connsiteX131" fmla="*/ 9499 w 10000"/>
              <a:gd name="connsiteY131" fmla="*/ 6744 h 10000"/>
              <a:gd name="connsiteX132" fmla="*/ 9621 w 10000"/>
              <a:gd name="connsiteY132" fmla="*/ 6909 h 10000"/>
              <a:gd name="connsiteX133" fmla="*/ 9731 w 10000"/>
              <a:gd name="connsiteY133" fmla="*/ 7064 h 10000"/>
              <a:gd name="connsiteX134" fmla="*/ 9817 w 10000"/>
              <a:gd name="connsiteY134" fmla="*/ 7230 h 10000"/>
              <a:gd name="connsiteX135" fmla="*/ 9890 w 10000"/>
              <a:gd name="connsiteY135" fmla="*/ 7395 h 10000"/>
              <a:gd name="connsiteX136" fmla="*/ 9951 w 10000"/>
              <a:gd name="connsiteY136" fmla="*/ 7572 h 10000"/>
              <a:gd name="connsiteX137" fmla="*/ 9976 w 10000"/>
              <a:gd name="connsiteY137" fmla="*/ 7759 h 10000"/>
              <a:gd name="connsiteX138" fmla="*/ 10000 w 10000"/>
              <a:gd name="connsiteY138" fmla="*/ 7947 h 10000"/>
              <a:gd name="connsiteX139" fmla="*/ 9988 w 10000"/>
              <a:gd name="connsiteY139" fmla="*/ 8046 h 10000"/>
              <a:gd name="connsiteX140" fmla="*/ 9976 w 10000"/>
              <a:gd name="connsiteY140" fmla="*/ 8157 h 10000"/>
              <a:gd name="connsiteX141" fmla="*/ 9951 w 10000"/>
              <a:gd name="connsiteY141" fmla="*/ 8256 h 10000"/>
              <a:gd name="connsiteX142" fmla="*/ 9890 w 10000"/>
              <a:gd name="connsiteY142" fmla="*/ 8366 h 10000"/>
              <a:gd name="connsiteX143" fmla="*/ 9780 w 10000"/>
              <a:gd name="connsiteY143" fmla="*/ 8609 h 10000"/>
              <a:gd name="connsiteX144" fmla="*/ 9645 w 10000"/>
              <a:gd name="connsiteY144" fmla="*/ 8841 h 10000"/>
              <a:gd name="connsiteX145" fmla="*/ 9462 w 10000"/>
              <a:gd name="connsiteY145" fmla="*/ 9062 h 10000"/>
              <a:gd name="connsiteX146" fmla="*/ 9291 w 10000"/>
              <a:gd name="connsiteY146" fmla="*/ 9283 h 10000"/>
              <a:gd name="connsiteX147" fmla="*/ 9132 w 10000"/>
              <a:gd name="connsiteY147" fmla="*/ 9448 h 10000"/>
              <a:gd name="connsiteX148" fmla="*/ 8985 w 10000"/>
              <a:gd name="connsiteY148" fmla="*/ 9592 h 10000"/>
              <a:gd name="connsiteX149" fmla="*/ 8839 w 10000"/>
              <a:gd name="connsiteY149" fmla="*/ 9702 h 10000"/>
              <a:gd name="connsiteX150" fmla="*/ 8680 w 10000"/>
              <a:gd name="connsiteY150" fmla="*/ 9801 h 10000"/>
              <a:gd name="connsiteX151" fmla="*/ 8521 w 10000"/>
              <a:gd name="connsiteY151" fmla="*/ 9879 h 10000"/>
              <a:gd name="connsiteX152" fmla="*/ 8350 w 10000"/>
              <a:gd name="connsiteY152" fmla="*/ 9934 h 10000"/>
              <a:gd name="connsiteX153" fmla="*/ 8166 w 10000"/>
              <a:gd name="connsiteY153" fmla="*/ 9978 h 10000"/>
              <a:gd name="connsiteX154" fmla="*/ 7983 w 10000"/>
              <a:gd name="connsiteY154" fmla="*/ 10000 h 10000"/>
              <a:gd name="connsiteX155" fmla="*/ 7787 w 10000"/>
              <a:gd name="connsiteY155" fmla="*/ 10000 h 10000"/>
              <a:gd name="connsiteX156" fmla="*/ 7579 w 10000"/>
              <a:gd name="connsiteY156" fmla="*/ 9989 h 10000"/>
              <a:gd name="connsiteX157" fmla="*/ 7384 w 10000"/>
              <a:gd name="connsiteY157" fmla="*/ 9967 h 10000"/>
              <a:gd name="connsiteX158" fmla="*/ 7176 w 10000"/>
              <a:gd name="connsiteY158" fmla="*/ 9912 h 10000"/>
              <a:gd name="connsiteX159" fmla="*/ 6993 w 10000"/>
              <a:gd name="connsiteY159" fmla="*/ 9857 h 10000"/>
              <a:gd name="connsiteX160" fmla="*/ 6809 w 10000"/>
              <a:gd name="connsiteY160" fmla="*/ 9779 h 10000"/>
              <a:gd name="connsiteX161" fmla="*/ 6626 w 10000"/>
              <a:gd name="connsiteY161" fmla="*/ 9691 h 10000"/>
              <a:gd name="connsiteX162" fmla="*/ 6467 w 10000"/>
              <a:gd name="connsiteY162" fmla="*/ 9581 h 10000"/>
              <a:gd name="connsiteX163" fmla="*/ 6296 w 10000"/>
              <a:gd name="connsiteY163" fmla="*/ 9459 h 10000"/>
              <a:gd name="connsiteX164" fmla="*/ 6137 w 10000"/>
              <a:gd name="connsiteY164" fmla="*/ 9316 h 10000"/>
              <a:gd name="connsiteX165" fmla="*/ 966 w 10000"/>
              <a:gd name="connsiteY165" fmla="*/ 4327 h 10000"/>
              <a:gd name="connsiteX166" fmla="*/ 733 w 10000"/>
              <a:gd name="connsiteY166" fmla="*/ 4095 h 10000"/>
              <a:gd name="connsiteX167" fmla="*/ 550 w 10000"/>
              <a:gd name="connsiteY167" fmla="*/ 3874 h 10000"/>
              <a:gd name="connsiteX168" fmla="*/ 477 w 10000"/>
              <a:gd name="connsiteY168" fmla="*/ 3753 h 10000"/>
              <a:gd name="connsiteX169" fmla="*/ 391 w 10000"/>
              <a:gd name="connsiteY169" fmla="*/ 3631 h 10000"/>
              <a:gd name="connsiteX170" fmla="*/ 330 w 10000"/>
              <a:gd name="connsiteY170" fmla="*/ 3510 h 10000"/>
              <a:gd name="connsiteX171" fmla="*/ 257 w 10000"/>
              <a:gd name="connsiteY171" fmla="*/ 3389 h 10000"/>
              <a:gd name="connsiteX172" fmla="*/ 196 w 10000"/>
              <a:gd name="connsiteY172" fmla="*/ 3267 h 10000"/>
              <a:gd name="connsiteX173" fmla="*/ 147 w 10000"/>
              <a:gd name="connsiteY173" fmla="*/ 3135 h 10000"/>
              <a:gd name="connsiteX174" fmla="*/ 110 w 10000"/>
              <a:gd name="connsiteY174" fmla="*/ 3013 h 10000"/>
              <a:gd name="connsiteX175" fmla="*/ 73 w 10000"/>
              <a:gd name="connsiteY175" fmla="*/ 2881 h 10000"/>
              <a:gd name="connsiteX176" fmla="*/ 49 w 10000"/>
              <a:gd name="connsiteY176" fmla="*/ 2748 h 10000"/>
              <a:gd name="connsiteX177" fmla="*/ 24 w 10000"/>
              <a:gd name="connsiteY177" fmla="*/ 2638 h 10000"/>
              <a:gd name="connsiteX178" fmla="*/ 0 w 10000"/>
              <a:gd name="connsiteY178" fmla="*/ 2506 h 10000"/>
              <a:gd name="connsiteX179" fmla="*/ 0 w 10000"/>
              <a:gd name="connsiteY179" fmla="*/ 2373 h 10000"/>
              <a:gd name="connsiteX180" fmla="*/ 0 w 10000"/>
              <a:gd name="connsiteY180" fmla="*/ 2241 h 10000"/>
              <a:gd name="connsiteX181" fmla="*/ 0 w 10000"/>
              <a:gd name="connsiteY181" fmla="*/ 2119 h 10000"/>
              <a:gd name="connsiteX182" fmla="*/ 37 w 10000"/>
              <a:gd name="connsiteY182" fmla="*/ 1998 h 10000"/>
              <a:gd name="connsiteX183" fmla="*/ 49 w 10000"/>
              <a:gd name="connsiteY183" fmla="*/ 1876 h 10000"/>
              <a:gd name="connsiteX184" fmla="*/ 73 w 10000"/>
              <a:gd name="connsiteY184" fmla="*/ 1755 h 10000"/>
              <a:gd name="connsiteX185" fmla="*/ 110 w 10000"/>
              <a:gd name="connsiteY185" fmla="*/ 1645 h 10000"/>
              <a:gd name="connsiteX186" fmla="*/ 147 w 10000"/>
              <a:gd name="connsiteY186" fmla="*/ 1534 h 10000"/>
              <a:gd name="connsiteX187" fmla="*/ 196 w 10000"/>
              <a:gd name="connsiteY187" fmla="*/ 1424 h 10000"/>
              <a:gd name="connsiteX188" fmla="*/ 244 w 10000"/>
              <a:gd name="connsiteY188" fmla="*/ 1313 h 10000"/>
              <a:gd name="connsiteX189" fmla="*/ 306 w 10000"/>
              <a:gd name="connsiteY189" fmla="*/ 1214 h 10000"/>
              <a:gd name="connsiteX190" fmla="*/ 379 w 10000"/>
              <a:gd name="connsiteY190" fmla="*/ 1115 h 10000"/>
              <a:gd name="connsiteX191" fmla="*/ 440 w 10000"/>
              <a:gd name="connsiteY191" fmla="*/ 1015 h 10000"/>
              <a:gd name="connsiteX192" fmla="*/ 526 w 10000"/>
              <a:gd name="connsiteY192" fmla="*/ 916 h 10000"/>
              <a:gd name="connsiteX193" fmla="*/ 611 w 10000"/>
              <a:gd name="connsiteY193" fmla="*/ 817 h 10000"/>
              <a:gd name="connsiteX194" fmla="*/ 697 w 10000"/>
              <a:gd name="connsiteY194" fmla="*/ 740 h 10000"/>
              <a:gd name="connsiteX195" fmla="*/ 807 w 10000"/>
              <a:gd name="connsiteY195" fmla="*/ 640 h 10000"/>
              <a:gd name="connsiteX196" fmla="*/ 1015 w 10000"/>
              <a:gd name="connsiteY196" fmla="*/ 486 h 10000"/>
              <a:gd name="connsiteX197" fmla="*/ 1222 w 10000"/>
              <a:gd name="connsiteY197" fmla="*/ 342 h 10000"/>
              <a:gd name="connsiteX198" fmla="*/ 1345 w 10000"/>
              <a:gd name="connsiteY198" fmla="*/ 276 h 10000"/>
              <a:gd name="connsiteX199" fmla="*/ 1455 w 10000"/>
              <a:gd name="connsiteY199" fmla="*/ 232 h 10000"/>
              <a:gd name="connsiteX200" fmla="*/ 1577 w 10000"/>
              <a:gd name="connsiteY200" fmla="*/ 188 h 10000"/>
              <a:gd name="connsiteX201" fmla="*/ 1699 w 10000"/>
              <a:gd name="connsiteY201" fmla="*/ 132 h 10000"/>
              <a:gd name="connsiteX202" fmla="*/ 1809 w 10000"/>
              <a:gd name="connsiteY202" fmla="*/ 99 h 10000"/>
              <a:gd name="connsiteX203" fmla="*/ 1932 w 10000"/>
              <a:gd name="connsiteY203" fmla="*/ 77 h 10000"/>
              <a:gd name="connsiteX204" fmla="*/ 2054 w 10000"/>
              <a:gd name="connsiteY204" fmla="*/ 44 h 10000"/>
              <a:gd name="connsiteX205" fmla="*/ 2188 w 10000"/>
              <a:gd name="connsiteY205" fmla="*/ 33 h 10000"/>
              <a:gd name="connsiteX206" fmla="*/ 2433 w 10000"/>
              <a:gd name="connsiteY206" fmla="*/ 0 h 10000"/>
              <a:gd name="connsiteX207" fmla="*/ 2702 w 10000"/>
              <a:gd name="connsiteY207" fmla="*/ 22 h 10000"/>
              <a:gd name="connsiteX208" fmla="*/ 2848 w 10000"/>
              <a:gd name="connsiteY208" fmla="*/ 33 h 10000"/>
              <a:gd name="connsiteX209" fmla="*/ 2983 w 10000"/>
              <a:gd name="connsiteY209" fmla="*/ 44 h 10000"/>
              <a:gd name="connsiteX210" fmla="*/ 3130 w 10000"/>
              <a:gd name="connsiteY210" fmla="*/ 66 h 10000"/>
              <a:gd name="connsiteX211" fmla="*/ 3276 w 10000"/>
              <a:gd name="connsiteY211" fmla="*/ 99 h 10000"/>
              <a:gd name="connsiteX212" fmla="*/ 3411 w 10000"/>
              <a:gd name="connsiteY212" fmla="*/ 132 h 10000"/>
              <a:gd name="connsiteX213" fmla="*/ 3545 w 10000"/>
              <a:gd name="connsiteY213" fmla="*/ 188 h 10000"/>
              <a:gd name="connsiteX214" fmla="*/ 3692 w 10000"/>
              <a:gd name="connsiteY214" fmla="*/ 243 h 10000"/>
              <a:gd name="connsiteX215" fmla="*/ 3814 w 10000"/>
              <a:gd name="connsiteY215" fmla="*/ 309 h 10000"/>
              <a:gd name="connsiteX216" fmla="*/ 3949 w 10000"/>
              <a:gd name="connsiteY216" fmla="*/ 375 h 10000"/>
              <a:gd name="connsiteX217" fmla="*/ 4083 w 10000"/>
              <a:gd name="connsiteY217" fmla="*/ 453 h 10000"/>
              <a:gd name="connsiteX218" fmla="*/ 4218 w 10000"/>
              <a:gd name="connsiteY218" fmla="*/ 530 h 10000"/>
              <a:gd name="connsiteX219" fmla="*/ 4352 w 10000"/>
              <a:gd name="connsiteY219" fmla="*/ 618 h 10000"/>
              <a:gd name="connsiteX220" fmla="*/ 4609 w 10000"/>
              <a:gd name="connsiteY220" fmla="*/ 806 h 10000"/>
              <a:gd name="connsiteX221" fmla="*/ 4853 w 10000"/>
              <a:gd name="connsiteY221" fmla="*/ 1038 h 10000"/>
              <a:gd name="connsiteX222" fmla="*/ 5277 w 10000"/>
              <a:gd name="connsiteY222" fmla="*/ 1301 h 10000"/>
              <a:gd name="connsiteX0" fmla="*/ 5277 w 10000"/>
              <a:gd name="connsiteY0" fmla="*/ 1301 h 10000"/>
              <a:gd name="connsiteX1" fmla="*/ 4767 w 10000"/>
              <a:gd name="connsiteY1" fmla="*/ 1574 h 10000"/>
              <a:gd name="connsiteX2" fmla="*/ 4474 w 10000"/>
              <a:gd name="connsiteY2" fmla="*/ 1358 h 10000"/>
              <a:gd name="connsiteX3" fmla="*/ 4279 w 10000"/>
              <a:gd name="connsiteY3" fmla="*/ 1203 h 10000"/>
              <a:gd name="connsiteX4" fmla="*/ 4095 w 10000"/>
              <a:gd name="connsiteY4" fmla="*/ 1060 h 10000"/>
              <a:gd name="connsiteX5" fmla="*/ 3912 w 10000"/>
              <a:gd name="connsiteY5" fmla="*/ 938 h 10000"/>
              <a:gd name="connsiteX6" fmla="*/ 3704 w 10000"/>
              <a:gd name="connsiteY6" fmla="*/ 850 h 10000"/>
              <a:gd name="connsiteX7" fmla="*/ 3496 w 10000"/>
              <a:gd name="connsiteY7" fmla="*/ 751 h 10000"/>
              <a:gd name="connsiteX8" fmla="*/ 3276 w 10000"/>
              <a:gd name="connsiteY8" fmla="*/ 684 h 10000"/>
              <a:gd name="connsiteX9" fmla="*/ 3044 w 10000"/>
              <a:gd name="connsiteY9" fmla="*/ 629 h 10000"/>
              <a:gd name="connsiteX10" fmla="*/ 2824 w 10000"/>
              <a:gd name="connsiteY10" fmla="*/ 607 h 10000"/>
              <a:gd name="connsiteX11" fmla="*/ 2579 w 10000"/>
              <a:gd name="connsiteY11" fmla="*/ 596 h 10000"/>
              <a:gd name="connsiteX12" fmla="*/ 2359 w 10000"/>
              <a:gd name="connsiteY12" fmla="*/ 596 h 10000"/>
              <a:gd name="connsiteX13" fmla="*/ 2139 w 10000"/>
              <a:gd name="connsiteY13" fmla="*/ 618 h 10000"/>
              <a:gd name="connsiteX14" fmla="*/ 1944 w 10000"/>
              <a:gd name="connsiteY14" fmla="*/ 662 h 10000"/>
              <a:gd name="connsiteX15" fmla="*/ 1748 w 10000"/>
              <a:gd name="connsiteY15" fmla="*/ 740 h 10000"/>
              <a:gd name="connsiteX16" fmla="*/ 1565 w 10000"/>
              <a:gd name="connsiteY16" fmla="*/ 817 h 10000"/>
              <a:gd name="connsiteX17" fmla="*/ 1394 w 10000"/>
              <a:gd name="connsiteY17" fmla="*/ 927 h 10000"/>
              <a:gd name="connsiteX18" fmla="*/ 1222 w 10000"/>
              <a:gd name="connsiteY18" fmla="*/ 1049 h 10000"/>
              <a:gd name="connsiteX19" fmla="*/ 1064 w 10000"/>
              <a:gd name="connsiteY19" fmla="*/ 1192 h 10000"/>
              <a:gd name="connsiteX20" fmla="*/ 954 w 10000"/>
              <a:gd name="connsiteY20" fmla="*/ 1347 h 10000"/>
              <a:gd name="connsiteX21" fmla="*/ 831 w 10000"/>
              <a:gd name="connsiteY21" fmla="*/ 1501 h 10000"/>
              <a:gd name="connsiteX22" fmla="*/ 746 w 10000"/>
              <a:gd name="connsiteY22" fmla="*/ 1678 h 10000"/>
              <a:gd name="connsiteX23" fmla="*/ 685 w 10000"/>
              <a:gd name="connsiteY23" fmla="*/ 1854 h 10000"/>
              <a:gd name="connsiteX24" fmla="*/ 648 w 10000"/>
              <a:gd name="connsiteY24" fmla="*/ 2042 h 10000"/>
              <a:gd name="connsiteX25" fmla="*/ 611 w 10000"/>
              <a:gd name="connsiteY25" fmla="*/ 2252 h 10000"/>
              <a:gd name="connsiteX26" fmla="*/ 611 w 10000"/>
              <a:gd name="connsiteY26" fmla="*/ 2461 h 10000"/>
              <a:gd name="connsiteX27" fmla="*/ 636 w 10000"/>
              <a:gd name="connsiteY27" fmla="*/ 2682 h 10000"/>
              <a:gd name="connsiteX28" fmla="*/ 672 w 10000"/>
              <a:gd name="connsiteY28" fmla="*/ 2881 h 10000"/>
              <a:gd name="connsiteX29" fmla="*/ 733 w 10000"/>
              <a:gd name="connsiteY29" fmla="*/ 3091 h 10000"/>
              <a:gd name="connsiteX30" fmla="*/ 819 w 10000"/>
              <a:gd name="connsiteY30" fmla="*/ 3278 h 10000"/>
              <a:gd name="connsiteX31" fmla="*/ 917 w 10000"/>
              <a:gd name="connsiteY31" fmla="*/ 3477 h 10000"/>
              <a:gd name="connsiteX32" fmla="*/ 1039 w 10000"/>
              <a:gd name="connsiteY32" fmla="*/ 3653 h 10000"/>
              <a:gd name="connsiteX33" fmla="*/ 1186 w 10000"/>
              <a:gd name="connsiteY33" fmla="*/ 3830 h 10000"/>
              <a:gd name="connsiteX34" fmla="*/ 1345 w 10000"/>
              <a:gd name="connsiteY34" fmla="*/ 3996 h 10000"/>
              <a:gd name="connsiteX35" fmla="*/ 6516 w 10000"/>
              <a:gd name="connsiteY35" fmla="*/ 8996 h 10000"/>
              <a:gd name="connsiteX36" fmla="*/ 6638 w 10000"/>
              <a:gd name="connsiteY36" fmla="*/ 9084 h 10000"/>
              <a:gd name="connsiteX37" fmla="*/ 6760 w 10000"/>
              <a:gd name="connsiteY37" fmla="*/ 9183 h 10000"/>
              <a:gd name="connsiteX38" fmla="*/ 6870 w 10000"/>
              <a:gd name="connsiteY38" fmla="*/ 9260 h 10000"/>
              <a:gd name="connsiteX39" fmla="*/ 7005 w 10000"/>
              <a:gd name="connsiteY39" fmla="*/ 9327 h 10000"/>
              <a:gd name="connsiteX40" fmla="*/ 7139 w 10000"/>
              <a:gd name="connsiteY40" fmla="*/ 9393 h 10000"/>
              <a:gd name="connsiteX41" fmla="*/ 7274 w 10000"/>
              <a:gd name="connsiteY41" fmla="*/ 9426 h 10000"/>
              <a:gd name="connsiteX42" fmla="*/ 7421 w 10000"/>
              <a:gd name="connsiteY42" fmla="*/ 9459 h 10000"/>
              <a:gd name="connsiteX43" fmla="*/ 7567 w 10000"/>
              <a:gd name="connsiteY43" fmla="*/ 9470 h 10000"/>
              <a:gd name="connsiteX44" fmla="*/ 7714 w 10000"/>
              <a:gd name="connsiteY44" fmla="*/ 9481 h 10000"/>
              <a:gd name="connsiteX45" fmla="*/ 7848 w 10000"/>
              <a:gd name="connsiteY45" fmla="*/ 9481 h 10000"/>
              <a:gd name="connsiteX46" fmla="*/ 7983 w 10000"/>
              <a:gd name="connsiteY46" fmla="*/ 9459 h 10000"/>
              <a:gd name="connsiteX47" fmla="*/ 8117 w 10000"/>
              <a:gd name="connsiteY47" fmla="*/ 9437 h 10000"/>
              <a:gd name="connsiteX48" fmla="*/ 8227 w 10000"/>
              <a:gd name="connsiteY48" fmla="*/ 9393 h 10000"/>
              <a:gd name="connsiteX49" fmla="*/ 8350 w 10000"/>
              <a:gd name="connsiteY49" fmla="*/ 9338 h 10000"/>
              <a:gd name="connsiteX50" fmla="*/ 8460 w 10000"/>
              <a:gd name="connsiteY50" fmla="*/ 9272 h 10000"/>
              <a:gd name="connsiteX51" fmla="*/ 8557 w 10000"/>
              <a:gd name="connsiteY51" fmla="*/ 9183 h 10000"/>
              <a:gd name="connsiteX52" fmla="*/ 8680 w 10000"/>
              <a:gd name="connsiteY52" fmla="*/ 9073 h 10000"/>
              <a:gd name="connsiteX53" fmla="*/ 8814 w 10000"/>
              <a:gd name="connsiteY53" fmla="*/ 8940 h 10000"/>
              <a:gd name="connsiteX54" fmla="*/ 8961 w 10000"/>
              <a:gd name="connsiteY54" fmla="*/ 8775 h 10000"/>
              <a:gd name="connsiteX55" fmla="*/ 9108 w 10000"/>
              <a:gd name="connsiteY55" fmla="*/ 8587 h 10000"/>
              <a:gd name="connsiteX56" fmla="*/ 9242 w 10000"/>
              <a:gd name="connsiteY56" fmla="*/ 8400 h 10000"/>
              <a:gd name="connsiteX57" fmla="*/ 9352 w 10000"/>
              <a:gd name="connsiteY57" fmla="*/ 8212 h 10000"/>
              <a:gd name="connsiteX58" fmla="*/ 9389 w 10000"/>
              <a:gd name="connsiteY58" fmla="*/ 8124 h 10000"/>
              <a:gd name="connsiteX59" fmla="*/ 9413 w 10000"/>
              <a:gd name="connsiteY59" fmla="*/ 8046 h 10000"/>
              <a:gd name="connsiteX60" fmla="*/ 9425 w 10000"/>
              <a:gd name="connsiteY60" fmla="*/ 7958 h 10000"/>
              <a:gd name="connsiteX61" fmla="*/ 9438 w 10000"/>
              <a:gd name="connsiteY61" fmla="*/ 7892 h 10000"/>
              <a:gd name="connsiteX62" fmla="*/ 9425 w 10000"/>
              <a:gd name="connsiteY62" fmla="*/ 7759 h 10000"/>
              <a:gd name="connsiteX63" fmla="*/ 9401 w 10000"/>
              <a:gd name="connsiteY63" fmla="*/ 7627 h 10000"/>
              <a:gd name="connsiteX64" fmla="*/ 9364 w 10000"/>
              <a:gd name="connsiteY64" fmla="*/ 7506 h 10000"/>
              <a:gd name="connsiteX65" fmla="*/ 9303 w 10000"/>
              <a:gd name="connsiteY65" fmla="*/ 7384 h 10000"/>
              <a:gd name="connsiteX66" fmla="*/ 9242 w 10000"/>
              <a:gd name="connsiteY66" fmla="*/ 7263 h 10000"/>
              <a:gd name="connsiteX67" fmla="*/ 9156 w 10000"/>
              <a:gd name="connsiteY67" fmla="*/ 7141 h 10000"/>
              <a:gd name="connsiteX68" fmla="*/ 9071 w 10000"/>
              <a:gd name="connsiteY68" fmla="*/ 7042 h 10000"/>
              <a:gd name="connsiteX69" fmla="*/ 8961 w 10000"/>
              <a:gd name="connsiteY69" fmla="*/ 6932 h 10000"/>
              <a:gd name="connsiteX70" fmla="*/ 4218 w 10000"/>
              <a:gd name="connsiteY70" fmla="*/ 2340 h 10000"/>
              <a:gd name="connsiteX71" fmla="*/ 4120 w 10000"/>
              <a:gd name="connsiteY71" fmla="*/ 2274 h 10000"/>
              <a:gd name="connsiteX72" fmla="*/ 4022 w 10000"/>
              <a:gd name="connsiteY72" fmla="*/ 2219 h 10000"/>
              <a:gd name="connsiteX73" fmla="*/ 3912 w 10000"/>
              <a:gd name="connsiteY73" fmla="*/ 2174 h 10000"/>
              <a:gd name="connsiteX74" fmla="*/ 3790 w 10000"/>
              <a:gd name="connsiteY74" fmla="*/ 2152 h 10000"/>
              <a:gd name="connsiteX75" fmla="*/ 3716 w 10000"/>
              <a:gd name="connsiteY75" fmla="*/ 2163 h 10000"/>
              <a:gd name="connsiteX76" fmla="*/ 3594 w 10000"/>
              <a:gd name="connsiteY76" fmla="*/ 2196 h 10000"/>
              <a:gd name="connsiteX77" fmla="*/ 3447 w 10000"/>
              <a:gd name="connsiteY77" fmla="*/ 2241 h 10000"/>
              <a:gd name="connsiteX78" fmla="*/ 3289 w 10000"/>
              <a:gd name="connsiteY78" fmla="*/ 2296 h 10000"/>
              <a:gd name="connsiteX79" fmla="*/ 3142 w 10000"/>
              <a:gd name="connsiteY79" fmla="*/ 2362 h 10000"/>
              <a:gd name="connsiteX80" fmla="*/ 2995 w 10000"/>
              <a:gd name="connsiteY80" fmla="*/ 2417 h 10000"/>
              <a:gd name="connsiteX81" fmla="*/ 2885 w 10000"/>
              <a:gd name="connsiteY81" fmla="*/ 2472 h 10000"/>
              <a:gd name="connsiteX82" fmla="*/ 2824 w 10000"/>
              <a:gd name="connsiteY82" fmla="*/ 2517 h 10000"/>
              <a:gd name="connsiteX83" fmla="*/ 2787 w 10000"/>
              <a:gd name="connsiteY83" fmla="*/ 2572 h 10000"/>
              <a:gd name="connsiteX84" fmla="*/ 2714 w 10000"/>
              <a:gd name="connsiteY84" fmla="*/ 2660 h 10000"/>
              <a:gd name="connsiteX85" fmla="*/ 2641 w 10000"/>
              <a:gd name="connsiteY85" fmla="*/ 2781 h 10000"/>
              <a:gd name="connsiteX86" fmla="*/ 2567 w 10000"/>
              <a:gd name="connsiteY86" fmla="*/ 2914 h 10000"/>
              <a:gd name="connsiteX87" fmla="*/ 2506 w 10000"/>
              <a:gd name="connsiteY87" fmla="*/ 3046 h 10000"/>
              <a:gd name="connsiteX88" fmla="*/ 2445 w 10000"/>
              <a:gd name="connsiteY88" fmla="*/ 3168 h 10000"/>
              <a:gd name="connsiteX89" fmla="*/ 2408 w 10000"/>
              <a:gd name="connsiteY89" fmla="*/ 3267 h 10000"/>
              <a:gd name="connsiteX90" fmla="*/ 2396 w 10000"/>
              <a:gd name="connsiteY90" fmla="*/ 3355 h 10000"/>
              <a:gd name="connsiteX91" fmla="*/ 2408 w 10000"/>
              <a:gd name="connsiteY91" fmla="*/ 3444 h 10000"/>
              <a:gd name="connsiteX92" fmla="*/ 2445 w 10000"/>
              <a:gd name="connsiteY92" fmla="*/ 3554 h 10000"/>
              <a:gd name="connsiteX93" fmla="*/ 2518 w 10000"/>
              <a:gd name="connsiteY93" fmla="*/ 3642 h 10000"/>
              <a:gd name="connsiteX94" fmla="*/ 2579 w 10000"/>
              <a:gd name="connsiteY94" fmla="*/ 3720 h 10000"/>
              <a:gd name="connsiteX95" fmla="*/ 7335 w 10000"/>
              <a:gd name="connsiteY95" fmla="*/ 8311 h 10000"/>
              <a:gd name="connsiteX96" fmla="*/ 6956 w 10000"/>
              <a:gd name="connsiteY96" fmla="*/ 8642 h 10000"/>
              <a:gd name="connsiteX97" fmla="*/ 2200 w 10000"/>
              <a:gd name="connsiteY97" fmla="*/ 4051 h 10000"/>
              <a:gd name="connsiteX98" fmla="*/ 2115 w 10000"/>
              <a:gd name="connsiteY98" fmla="*/ 3962 h 10000"/>
              <a:gd name="connsiteX99" fmla="*/ 2042 w 10000"/>
              <a:gd name="connsiteY99" fmla="*/ 3885 h 10000"/>
              <a:gd name="connsiteX100" fmla="*/ 1980 w 10000"/>
              <a:gd name="connsiteY100" fmla="*/ 3786 h 10000"/>
              <a:gd name="connsiteX101" fmla="*/ 1932 w 10000"/>
              <a:gd name="connsiteY101" fmla="*/ 3687 h 10000"/>
              <a:gd name="connsiteX102" fmla="*/ 1895 w 10000"/>
              <a:gd name="connsiteY102" fmla="*/ 3598 h 10000"/>
              <a:gd name="connsiteX103" fmla="*/ 1858 w 10000"/>
              <a:gd name="connsiteY103" fmla="*/ 3499 h 10000"/>
              <a:gd name="connsiteX104" fmla="*/ 1834 w 10000"/>
              <a:gd name="connsiteY104" fmla="*/ 3389 h 10000"/>
              <a:gd name="connsiteX105" fmla="*/ 1822 w 10000"/>
              <a:gd name="connsiteY105" fmla="*/ 3278 h 10000"/>
              <a:gd name="connsiteX106" fmla="*/ 1834 w 10000"/>
              <a:gd name="connsiteY106" fmla="*/ 3157 h 10000"/>
              <a:gd name="connsiteX107" fmla="*/ 1883 w 10000"/>
              <a:gd name="connsiteY107" fmla="*/ 3002 h 10000"/>
              <a:gd name="connsiteX108" fmla="*/ 1956 w 10000"/>
              <a:gd name="connsiteY108" fmla="*/ 2826 h 10000"/>
              <a:gd name="connsiteX109" fmla="*/ 2042 w 10000"/>
              <a:gd name="connsiteY109" fmla="*/ 2649 h 10000"/>
              <a:gd name="connsiteX110" fmla="*/ 2127 w 10000"/>
              <a:gd name="connsiteY110" fmla="*/ 2472 h 10000"/>
              <a:gd name="connsiteX111" fmla="*/ 2237 w 10000"/>
              <a:gd name="connsiteY111" fmla="*/ 2318 h 10000"/>
              <a:gd name="connsiteX112" fmla="*/ 2335 w 10000"/>
              <a:gd name="connsiteY112" fmla="*/ 2185 h 10000"/>
              <a:gd name="connsiteX113" fmla="*/ 2421 w 10000"/>
              <a:gd name="connsiteY113" fmla="*/ 2097 h 10000"/>
              <a:gd name="connsiteX114" fmla="*/ 2531 w 10000"/>
              <a:gd name="connsiteY114" fmla="*/ 2020 h 10000"/>
              <a:gd name="connsiteX115" fmla="*/ 2677 w 10000"/>
              <a:gd name="connsiteY115" fmla="*/ 1943 h 10000"/>
              <a:gd name="connsiteX116" fmla="*/ 2861 w 10000"/>
              <a:gd name="connsiteY116" fmla="*/ 1865 h 10000"/>
              <a:gd name="connsiteX117" fmla="*/ 3056 w 10000"/>
              <a:gd name="connsiteY117" fmla="*/ 1788 h 10000"/>
              <a:gd name="connsiteX118" fmla="*/ 3264 w 10000"/>
              <a:gd name="connsiteY118" fmla="*/ 1722 h 10000"/>
              <a:gd name="connsiteX119" fmla="*/ 3460 w 10000"/>
              <a:gd name="connsiteY119" fmla="*/ 1678 h 10000"/>
              <a:gd name="connsiteX120" fmla="*/ 3631 w 10000"/>
              <a:gd name="connsiteY120" fmla="*/ 1645 h 10000"/>
              <a:gd name="connsiteX121" fmla="*/ 3778 w 10000"/>
              <a:gd name="connsiteY121" fmla="*/ 1634 h 10000"/>
              <a:gd name="connsiteX122" fmla="*/ 3900 w 10000"/>
              <a:gd name="connsiteY122" fmla="*/ 1667 h 10000"/>
              <a:gd name="connsiteX123" fmla="*/ 4010 w 10000"/>
              <a:gd name="connsiteY123" fmla="*/ 1689 h 10000"/>
              <a:gd name="connsiteX124" fmla="*/ 4120 w 10000"/>
              <a:gd name="connsiteY124" fmla="*/ 1722 h 10000"/>
              <a:gd name="connsiteX125" fmla="*/ 4230 w 10000"/>
              <a:gd name="connsiteY125" fmla="*/ 1755 h 10000"/>
              <a:gd name="connsiteX126" fmla="*/ 4328 w 10000"/>
              <a:gd name="connsiteY126" fmla="*/ 1810 h 10000"/>
              <a:gd name="connsiteX127" fmla="*/ 4425 w 10000"/>
              <a:gd name="connsiteY127" fmla="*/ 1876 h 10000"/>
              <a:gd name="connsiteX128" fmla="*/ 4523 w 10000"/>
              <a:gd name="connsiteY128" fmla="*/ 1943 h 10000"/>
              <a:gd name="connsiteX129" fmla="*/ 4609 w 10000"/>
              <a:gd name="connsiteY129" fmla="*/ 2020 h 10000"/>
              <a:gd name="connsiteX130" fmla="*/ 9364 w 10000"/>
              <a:gd name="connsiteY130" fmla="*/ 6600 h 10000"/>
              <a:gd name="connsiteX131" fmla="*/ 9499 w 10000"/>
              <a:gd name="connsiteY131" fmla="*/ 6744 h 10000"/>
              <a:gd name="connsiteX132" fmla="*/ 9621 w 10000"/>
              <a:gd name="connsiteY132" fmla="*/ 6909 h 10000"/>
              <a:gd name="connsiteX133" fmla="*/ 9731 w 10000"/>
              <a:gd name="connsiteY133" fmla="*/ 7064 h 10000"/>
              <a:gd name="connsiteX134" fmla="*/ 9817 w 10000"/>
              <a:gd name="connsiteY134" fmla="*/ 7230 h 10000"/>
              <a:gd name="connsiteX135" fmla="*/ 9890 w 10000"/>
              <a:gd name="connsiteY135" fmla="*/ 7395 h 10000"/>
              <a:gd name="connsiteX136" fmla="*/ 9951 w 10000"/>
              <a:gd name="connsiteY136" fmla="*/ 7572 h 10000"/>
              <a:gd name="connsiteX137" fmla="*/ 9976 w 10000"/>
              <a:gd name="connsiteY137" fmla="*/ 7759 h 10000"/>
              <a:gd name="connsiteX138" fmla="*/ 10000 w 10000"/>
              <a:gd name="connsiteY138" fmla="*/ 7947 h 10000"/>
              <a:gd name="connsiteX139" fmla="*/ 9988 w 10000"/>
              <a:gd name="connsiteY139" fmla="*/ 8046 h 10000"/>
              <a:gd name="connsiteX140" fmla="*/ 9976 w 10000"/>
              <a:gd name="connsiteY140" fmla="*/ 8157 h 10000"/>
              <a:gd name="connsiteX141" fmla="*/ 9951 w 10000"/>
              <a:gd name="connsiteY141" fmla="*/ 8256 h 10000"/>
              <a:gd name="connsiteX142" fmla="*/ 9890 w 10000"/>
              <a:gd name="connsiteY142" fmla="*/ 8366 h 10000"/>
              <a:gd name="connsiteX143" fmla="*/ 9780 w 10000"/>
              <a:gd name="connsiteY143" fmla="*/ 8609 h 10000"/>
              <a:gd name="connsiteX144" fmla="*/ 9645 w 10000"/>
              <a:gd name="connsiteY144" fmla="*/ 8841 h 10000"/>
              <a:gd name="connsiteX145" fmla="*/ 9462 w 10000"/>
              <a:gd name="connsiteY145" fmla="*/ 9062 h 10000"/>
              <a:gd name="connsiteX146" fmla="*/ 9291 w 10000"/>
              <a:gd name="connsiteY146" fmla="*/ 9283 h 10000"/>
              <a:gd name="connsiteX147" fmla="*/ 9132 w 10000"/>
              <a:gd name="connsiteY147" fmla="*/ 9448 h 10000"/>
              <a:gd name="connsiteX148" fmla="*/ 8985 w 10000"/>
              <a:gd name="connsiteY148" fmla="*/ 9592 h 10000"/>
              <a:gd name="connsiteX149" fmla="*/ 8839 w 10000"/>
              <a:gd name="connsiteY149" fmla="*/ 9702 h 10000"/>
              <a:gd name="connsiteX150" fmla="*/ 8680 w 10000"/>
              <a:gd name="connsiteY150" fmla="*/ 9801 h 10000"/>
              <a:gd name="connsiteX151" fmla="*/ 8521 w 10000"/>
              <a:gd name="connsiteY151" fmla="*/ 9879 h 10000"/>
              <a:gd name="connsiteX152" fmla="*/ 8350 w 10000"/>
              <a:gd name="connsiteY152" fmla="*/ 9934 h 10000"/>
              <a:gd name="connsiteX153" fmla="*/ 8166 w 10000"/>
              <a:gd name="connsiteY153" fmla="*/ 9978 h 10000"/>
              <a:gd name="connsiteX154" fmla="*/ 7983 w 10000"/>
              <a:gd name="connsiteY154" fmla="*/ 10000 h 10000"/>
              <a:gd name="connsiteX155" fmla="*/ 7787 w 10000"/>
              <a:gd name="connsiteY155" fmla="*/ 10000 h 10000"/>
              <a:gd name="connsiteX156" fmla="*/ 7579 w 10000"/>
              <a:gd name="connsiteY156" fmla="*/ 9989 h 10000"/>
              <a:gd name="connsiteX157" fmla="*/ 7384 w 10000"/>
              <a:gd name="connsiteY157" fmla="*/ 9967 h 10000"/>
              <a:gd name="connsiteX158" fmla="*/ 7176 w 10000"/>
              <a:gd name="connsiteY158" fmla="*/ 9912 h 10000"/>
              <a:gd name="connsiteX159" fmla="*/ 6993 w 10000"/>
              <a:gd name="connsiteY159" fmla="*/ 9857 h 10000"/>
              <a:gd name="connsiteX160" fmla="*/ 6809 w 10000"/>
              <a:gd name="connsiteY160" fmla="*/ 9779 h 10000"/>
              <a:gd name="connsiteX161" fmla="*/ 6626 w 10000"/>
              <a:gd name="connsiteY161" fmla="*/ 9691 h 10000"/>
              <a:gd name="connsiteX162" fmla="*/ 6467 w 10000"/>
              <a:gd name="connsiteY162" fmla="*/ 9581 h 10000"/>
              <a:gd name="connsiteX163" fmla="*/ 6296 w 10000"/>
              <a:gd name="connsiteY163" fmla="*/ 9459 h 10000"/>
              <a:gd name="connsiteX164" fmla="*/ 6137 w 10000"/>
              <a:gd name="connsiteY164" fmla="*/ 9316 h 10000"/>
              <a:gd name="connsiteX165" fmla="*/ 966 w 10000"/>
              <a:gd name="connsiteY165" fmla="*/ 4327 h 10000"/>
              <a:gd name="connsiteX166" fmla="*/ 733 w 10000"/>
              <a:gd name="connsiteY166" fmla="*/ 4095 h 10000"/>
              <a:gd name="connsiteX167" fmla="*/ 550 w 10000"/>
              <a:gd name="connsiteY167" fmla="*/ 3874 h 10000"/>
              <a:gd name="connsiteX168" fmla="*/ 477 w 10000"/>
              <a:gd name="connsiteY168" fmla="*/ 3753 h 10000"/>
              <a:gd name="connsiteX169" fmla="*/ 391 w 10000"/>
              <a:gd name="connsiteY169" fmla="*/ 3631 h 10000"/>
              <a:gd name="connsiteX170" fmla="*/ 330 w 10000"/>
              <a:gd name="connsiteY170" fmla="*/ 3510 h 10000"/>
              <a:gd name="connsiteX171" fmla="*/ 257 w 10000"/>
              <a:gd name="connsiteY171" fmla="*/ 3389 h 10000"/>
              <a:gd name="connsiteX172" fmla="*/ 196 w 10000"/>
              <a:gd name="connsiteY172" fmla="*/ 3267 h 10000"/>
              <a:gd name="connsiteX173" fmla="*/ 147 w 10000"/>
              <a:gd name="connsiteY173" fmla="*/ 3135 h 10000"/>
              <a:gd name="connsiteX174" fmla="*/ 110 w 10000"/>
              <a:gd name="connsiteY174" fmla="*/ 3013 h 10000"/>
              <a:gd name="connsiteX175" fmla="*/ 73 w 10000"/>
              <a:gd name="connsiteY175" fmla="*/ 2881 h 10000"/>
              <a:gd name="connsiteX176" fmla="*/ 49 w 10000"/>
              <a:gd name="connsiteY176" fmla="*/ 2748 h 10000"/>
              <a:gd name="connsiteX177" fmla="*/ 24 w 10000"/>
              <a:gd name="connsiteY177" fmla="*/ 2638 h 10000"/>
              <a:gd name="connsiteX178" fmla="*/ 0 w 10000"/>
              <a:gd name="connsiteY178" fmla="*/ 2506 h 10000"/>
              <a:gd name="connsiteX179" fmla="*/ 0 w 10000"/>
              <a:gd name="connsiteY179" fmla="*/ 2373 h 10000"/>
              <a:gd name="connsiteX180" fmla="*/ 0 w 10000"/>
              <a:gd name="connsiteY180" fmla="*/ 2241 h 10000"/>
              <a:gd name="connsiteX181" fmla="*/ 0 w 10000"/>
              <a:gd name="connsiteY181" fmla="*/ 2119 h 10000"/>
              <a:gd name="connsiteX182" fmla="*/ 37 w 10000"/>
              <a:gd name="connsiteY182" fmla="*/ 1998 h 10000"/>
              <a:gd name="connsiteX183" fmla="*/ 49 w 10000"/>
              <a:gd name="connsiteY183" fmla="*/ 1876 h 10000"/>
              <a:gd name="connsiteX184" fmla="*/ 73 w 10000"/>
              <a:gd name="connsiteY184" fmla="*/ 1755 h 10000"/>
              <a:gd name="connsiteX185" fmla="*/ 110 w 10000"/>
              <a:gd name="connsiteY185" fmla="*/ 1645 h 10000"/>
              <a:gd name="connsiteX186" fmla="*/ 147 w 10000"/>
              <a:gd name="connsiteY186" fmla="*/ 1534 h 10000"/>
              <a:gd name="connsiteX187" fmla="*/ 196 w 10000"/>
              <a:gd name="connsiteY187" fmla="*/ 1424 h 10000"/>
              <a:gd name="connsiteX188" fmla="*/ 244 w 10000"/>
              <a:gd name="connsiteY188" fmla="*/ 1313 h 10000"/>
              <a:gd name="connsiteX189" fmla="*/ 306 w 10000"/>
              <a:gd name="connsiteY189" fmla="*/ 1214 h 10000"/>
              <a:gd name="connsiteX190" fmla="*/ 379 w 10000"/>
              <a:gd name="connsiteY190" fmla="*/ 1115 h 10000"/>
              <a:gd name="connsiteX191" fmla="*/ 440 w 10000"/>
              <a:gd name="connsiteY191" fmla="*/ 1015 h 10000"/>
              <a:gd name="connsiteX192" fmla="*/ 526 w 10000"/>
              <a:gd name="connsiteY192" fmla="*/ 916 h 10000"/>
              <a:gd name="connsiteX193" fmla="*/ 611 w 10000"/>
              <a:gd name="connsiteY193" fmla="*/ 817 h 10000"/>
              <a:gd name="connsiteX194" fmla="*/ 697 w 10000"/>
              <a:gd name="connsiteY194" fmla="*/ 740 h 10000"/>
              <a:gd name="connsiteX195" fmla="*/ 807 w 10000"/>
              <a:gd name="connsiteY195" fmla="*/ 640 h 10000"/>
              <a:gd name="connsiteX196" fmla="*/ 1015 w 10000"/>
              <a:gd name="connsiteY196" fmla="*/ 486 h 10000"/>
              <a:gd name="connsiteX197" fmla="*/ 1222 w 10000"/>
              <a:gd name="connsiteY197" fmla="*/ 342 h 10000"/>
              <a:gd name="connsiteX198" fmla="*/ 1345 w 10000"/>
              <a:gd name="connsiteY198" fmla="*/ 276 h 10000"/>
              <a:gd name="connsiteX199" fmla="*/ 1455 w 10000"/>
              <a:gd name="connsiteY199" fmla="*/ 232 h 10000"/>
              <a:gd name="connsiteX200" fmla="*/ 1577 w 10000"/>
              <a:gd name="connsiteY200" fmla="*/ 188 h 10000"/>
              <a:gd name="connsiteX201" fmla="*/ 1699 w 10000"/>
              <a:gd name="connsiteY201" fmla="*/ 132 h 10000"/>
              <a:gd name="connsiteX202" fmla="*/ 1809 w 10000"/>
              <a:gd name="connsiteY202" fmla="*/ 99 h 10000"/>
              <a:gd name="connsiteX203" fmla="*/ 1932 w 10000"/>
              <a:gd name="connsiteY203" fmla="*/ 77 h 10000"/>
              <a:gd name="connsiteX204" fmla="*/ 2054 w 10000"/>
              <a:gd name="connsiteY204" fmla="*/ 44 h 10000"/>
              <a:gd name="connsiteX205" fmla="*/ 2188 w 10000"/>
              <a:gd name="connsiteY205" fmla="*/ 33 h 10000"/>
              <a:gd name="connsiteX206" fmla="*/ 2433 w 10000"/>
              <a:gd name="connsiteY206" fmla="*/ 0 h 10000"/>
              <a:gd name="connsiteX207" fmla="*/ 2702 w 10000"/>
              <a:gd name="connsiteY207" fmla="*/ 22 h 10000"/>
              <a:gd name="connsiteX208" fmla="*/ 2848 w 10000"/>
              <a:gd name="connsiteY208" fmla="*/ 33 h 10000"/>
              <a:gd name="connsiteX209" fmla="*/ 2983 w 10000"/>
              <a:gd name="connsiteY209" fmla="*/ 44 h 10000"/>
              <a:gd name="connsiteX210" fmla="*/ 3130 w 10000"/>
              <a:gd name="connsiteY210" fmla="*/ 66 h 10000"/>
              <a:gd name="connsiteX211" fmla="*/ 3276 w 10000"/>
              <a:gd name="connsiteY211" fmla="*/ 99 h 10000"/>
              <a:gd name="connsiteX212" fmla="*/ 3411 w 10000"/>
              <a:gd name="connsiteY212" fmla="*/ 132 h 10000"/>
              <a:gd name="connsiteX213" fmla="*/ 3545 w 10000"/>
              <a:gd name="connsiteY213" fmla="*/ 188 h 10000"/>
              <a:gd name="connsiteX214" fmla="*/ 3692 w 10000"/>
              <a:gd name="connsiteY214" fmla="*/ 243 h 10000"/>
              <a:gd name="connsiteX215" fmla="*/ 3814 w 10000"/>
              <a:gd name="connsiteY215" fmla="*/ 309 h 10000"/>
              <a:gd name="connsiteX216" fmla="*/ 3949 w 10000"/>
              <a:gd name="connsiteY216" fmla="*/ 375 h 10000"/>
              <a:gd name="connsiteX217" fmla="*/ 4083 w 10000"/>
              <a:gd name="connsiteY217" fmla="*/ 453 h 10000"/>
              <a:gd name="connsiteX218" fmla="*/ 4218 w 10000"/>
              <a:gd name="connsiteY218" fmla="*/ 530 h 10000"/>
              <a:gd name="connsiteX219" fmla="*/ 4352 w 10000"/>
              <a:gd name="connsiteY219" fmla="*/ 618 h 10000"/>
              <a:gd name="connsiteX220" fmla="*/ 4609 w 10000"/>
              <a:gd name="connsiteY220" fmla="*/ 806 h 10000"/>
              <a:gd name="connsiteX221" fmla="*/ 4853 w 10000"/>
              <a:gd name="connsiteY221" fmla="*/ 1038 h 10000"/>
              <a:gd name="connsiteX222" fmla="*/ 5277 w 10000"/>
              <a:gd name="connsiteY222" fmla="*/ 1301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Lst>
            <a:rect l="l" t="t" r="r" b="b"/>
            <a:pathLst>
              <a:path w="10000" h="10000">
                <a:moveTo>
                  <a:pt x="5277" y="1301"/>
                </a:moveTo>
                <a:lnTo>
                  <a:pt x="4767" y="1574"/>
                </a:lnTo>
                <a:lnTo>
                  <a:pt x="4474" y="1358"/>
                </a:lnTo>
                <a:lnTo>
                  <a:pt x="4279" y="1203"/>
                </a:lnTo>
                <a:lnTo>
                  <a:pt x="4095" y="1060"/>
                </a:lnTo>
                <a:lnTo>
                  <a:pt x="3912" y="938"/>
                </a:lnTo>
                <a:lnTo>
                  <a:pt x="3704" y="850"/>
                </a:lnTo>
                <a:lnTo>
                  <a:pt x="3496" y="751"/>
                </a:lnTo>
                <a:lnTo>
                  <a:pt x="3276" y="684"/>
                </a:lnTo>
                <a:lnTo>
                  <a:pt x="3044" y="629"/>
                </a:lnTo>
                <a:lnTo>
                  <a:pt x="2824" y="607"/>
                </a:lnTo>
                <a:lnTo>
                  <a:pt x="2579" y="596"/>
                </a:lnTo>
                <a:lnTo>
                  <a:pt x="2359" y="596"/>
                </a:lnTo>
                <a:lnTo>
                  <a:pt x="2139" y="618"/>
                </a:lnTo>
                <a:lnTo>
                  <a:pt x="1944" y="662"/>
                </a:lnTo>
                <a:lnTo>
                  <a:pt x="1748" y="740"/>
                </a:lnTo>
                <a:lnTo>
                  <a:pt x="1565" y="817"/>
                </a:lnTo>
                <a:lnTo>
                  <a:pt x="1394" y="927"/>
                </a:lnTo>
                <a:lnTo>
                  <a:pt x="1222" y="1049"/>
                </a:lnTo>
                <a:lnTo>
                  <a:pt x="1064" y="1192"/>
                </a:lnTo>
                <a:lnTo>
                  <a:pt x="954" y="1347"/>
                </a:lnTo>
                <a:lnTo>
                  <a:pt x="831" y="1501"/>
                </a:lnTo>
                <a:cubicBezTo>
                  <a:pt x="803" y="1560"/>
                  <a:pt x="774" y="1619"/>
                  <a:pt x="746" y="1678"/>
                </a:cubicBezTo>
                <a:cubicBezTo>
                  <a:pt x="726" y="1737"/>
                  <a:pt x="705" y="1795"/>
                  <a:pt x="685" y="1854"/>
                </a:cubicBezTo>
                <a:cubicBezTo>
                  <a:pt x="673" y="1917"/>
                  <a:pt x="660" y="1979"/>
                  <a:pt x="648" y="2042"/>
                </a:cubicBezTo>
                <a:cubicBezTo>
                  <a:pt x="636" y="2112"/>
                  <a:pt x="623" y="2182"/>
                  <a:pt x="611" y="2252"/>
                </a:cubicBezTo>
                <a:lnTo>
                  <a:pt x="611" y="2461"/>
                </a:lnTo>
                <a:cubicBezTo>
                  <a:pt x="619" y="2535"/>
                  <a:pt x="628" y="2608"/>
                  <a:pt x="636" y="2682"/>
                </a:cubicBezTo>
                <a:cubicBezTo>
                  <a:pt x="648" y="2748"/>
                  <a:pt x="660" y="2815"/>
                  <a:pt x="672" y="2881"/>
                </a:cubicBezTo>
                <a:cubicBezTo>
                  <a:pt x="692" y="2951"/>
                  <a:pt x="713" y="3021"/>
                  <a:pt x="733" y="3091"/>
                </a:cubicBezTo>
                <a:cubicBezTo>
                  <a:pt x="762" y="3153"/>
                  <a:pt x="790" y="3216"/>
                  <a:pt x="819" y="3278"/>
                </a:cubicBezTo>
                <a:cubicBezTo>
                  <a:pt x="852" y="3344"/>
                  <a:pt x="884" y="3411"/>
                  <a:pt x="917" y="3477"/>
                </a:cubicBezTo>
                <a:lnTo>
                  <a:pt x="1039" y="3653"/>
                </a:lnTo>
                <a:lnTo>
                  <a:pt x="1186" y="3830"/>
                </a:lnTo>
                <a:lnTo>
                  <a:pt x="1345" y="3996"/>
                </a:lnTo>
                <a:lnTo>
                  <a:pt x="6516" y="8996"/>
                </a:lnTo>
                <a:cubicBezTo>
                  <a:pt x="6557" y="9025"/>
                  <a:pt x="6597" y="9055"/>
                  <a:pt x="6638" y="9084"/>
                </a:cubicBezTo>
                <a:lnTo>
                  <a:pt x="6760" y="9183"/>
                </a:lnTo>
                <a:lnTo>
                  <a:pt x="6870" y="9260"/>
                </a:lnTo>
                <a:lnTo>
                  <a:pt x="7005" y="9327"/>
                </a:lnTo>
                <a:lnTo>
                  <a:pt x="7139" y="9393"/>
                </a:lnTo>
                <a:lnTo>
                  <a:pt x="7274" y="9426"/>
                </a:lnTo>
                <a:lnTo>
                  <a:pt x="7421" y="9459"/>
                </a:lnTo>
                <a:lnTo>
                  <a:pt x="7567" y="9470"/>
                </a:lnTo>
                <a:lnTo>
                  <a:pt x="7714" y="9481"/>
                </a:lnTo>
                <a:lnTo>
                  <a:pt x="7848" y="9481"/>
                </a:lnTo>
                <a:lnTo>
                  <a:pt x="7983" y="9459"/>
                </a:lnTo>
                <a:lnTo>
                  <a:pt x="8117" y="9437"/>
                </a:lnTo>
                <a:lnTo>
                  <a:pt x="8227" y="9393"/>
                </a:lnTo>
                <a:lnTo>
                  <a:pt x="8350" y="9338"/>
                </a:lnTo>
                <a:lnTo>
                  <a:pt x="8460" y="9272"/>
                </a:lnTo>
                <a:cubicBezTo>
                  <a:pt x="8492" y="9242"/>
                  <a:pt x="8525" y="9213"/>
                  <a:pt x="8557" y="9183"/>
                </a:cubicBezTo>
                <a:lnTo>
                  <a:pt x="8680" y="9073"/>
                </a:lnTo>
                <a:cubicBezTo>
                  <a:pt x="8725" y="9029"/>
                  <a:pt x="8769" y="8984"/>
                  <a:pt x="8814" y="8940"/>
                </a:cubicBezTo>
                <a:lnTo>
                  <a:pt x="8961" y="8775"/>
                </a:lnTo>
                <a:lnTo>
                  <a:pt x="9108" y="8587"/>
                </a:lnTo>
                <a:cubicBezTo>
                  <a:pt x="9153" y="8525"/>
                  <a:pt x="9197" y="8462"/>
                  <a:pt x="9242" y="8400"/>
                </a:cubicBezTo>
                <a:lnTo>
                  <a:pt x="9352" y="8212"/>
                </a:lnTo>
                <a:cubicBezTo>
                  <a:pt x="9364" y="8183"/>
                  <a:pt x="9377" y="8153"/>
                  <a:pt x="9389" y="8124"/>
                </a:cubicBezTo>
                <a:lnTo>
                  <a:pt x="9413" y="8046"/>
                </a:lnTo>
                <a:cubicBezTo>
                  <a:pt x="9417" y="8017"/>
                  <a:pt x="9421" y="7987"/>
                  <a:pt x="9425" y="7958"/>
                </a:cubicBezTo>
                <a:cubicBezTo>
                  <a:pt x="9429" y="7936"/>
                  <a:pt x="9434" y="7914"/>
                  <a:pt x="9438" y="7892"/>
                </a:cubicBezTo>
                <a:cubicBezTo>
                  <a:pt x="9434" y="7848"/>
                  <a:pt x="9429" y="7803"/>
                  <a:pt x="9425" y="7759"/>
                </a:cubicBezTo>
                <a:lnTo>
                  <a:pt x="9401" y="7627"/>
                </a:lnTo>
                <a:cubicBezTo>
                  <a:pt x="9389" y="7587"/>
                  <a:pt x="9376" y="7546"/>
                  <a:pt x="9364" y="7506"/>
                </a:cubicBezTo>
                <a:cubicBezTo>
                  <a:pt x="9344" y="7465"/>
                  <a:pt x="9323" y="7425"/>
                  <a:pt x="9303" y="7384"/>
                </a:cubicBezTo>
                <a:cubicBezTo>
                  <a:pt x="9283" y="7344"/>
                  <a:pt x="9262" y="7303"/>
                  <a:pt x="9242" y="7263"/>
                </a:cubicBezTo>
                <a:lnTo>
                  <a:pt x="9156" y="7141"/>
                </a:lnTo>
                <a:cubicBezTo>
                  <a:pt x="9128" y="7108"/>
                  <a:pt x="9099" y="7075"/>
                  <a:pt x="9071" y="7042"/>
                </a:cubicBezTo>
                <a:lnTo>
                  <a:pt x="8961" y="6932"/>
                </a:lnTo>
                <a:lnTo>
                  <a:pt x="4218" y="2340"/>
                </a:lnTo>
                <a:lnTo>
                  <a:pt x="4120" y="2274"/>
                </a:lnTo>
                <a:cubicBezTo>
                  <a:pt x="4087" y="2256"/>
                  <a:pt x="4055" y="2237"/>
                  <a:pt x="4022" y="2219"/>
                </a:cubicBezTo>
                <a:lnTo>
                  <a:pt x="3912" y="2174"/>
                </a:lnTo>
                <a:lnTo>
                  <a:pt x="3790" y="2152"/>
                </a:lnTo>
                <a:cubicBezTo>
                  <a:pt x="3765" y="2156"/>
                  <a:pt x="3741" y="2159"/>
                  <a:pt x="3716" y="2163"/>
                </a:cubicBezTo>
                <a:lnTo>
                  <a:pt x="3594" y="2196"/>
                </a:lnTo>
                <a:lnTo>
                  <a:pt x="3447" y="2241"/>
                </a:lnTo>
                <a:lnTo>
                  <a:pt x="3289" y="2296"/>
                </a:lnTo>
                <a:lnTo>
                  <a:pt x="3142" y="2362"/>
                </a:lnTo>
                <a:lnTo>
                  <a:pt x="2995" y="2417"/>
                </a:lnTo>
                <a:cubicBezTo>
                  <a:pt x="2958" y="2435"/>
                  <a:pt x="2922" y="2454"/>
                  <a:pt x="2885" y="2472"/>
                </a:cubicBezTo>
                <a:cubicBezTo>
                  <a:pt x="2865" y="2487"/>
                  <a:pt x="2844" y="2502"/>
                  <a:pt x="2824" y="2517"/>
                </a:cubicBezTo>
                <a:cubicBezTo>
                  <a:pt x="2812" y="2535"/>
                  <a:pt x="2799" y="2554"/>
                  <a:pt x="2787" y="2572"/>
                </a:cubicBezTo>
                <a:lnTo>
                  <a:pt x="2714" y="2660"/>
                </a:lnTo>
                <a:lnTo>
                  <a:pt x="2641" y="2781"/>
                </a:lnTo>
                <a:cubicBezTo>
                  <a:pt x="2616" y="2825"/>
                  <a:pt x="2592" y="2870"/>
                  <a:pt x="2567" y="2914"/>
                </a:cubicBezTo>
                <a:cubicBezTo>
                  <a:pt x="2547" y="2958"/>
                  <a:pt x="2526" y="3002"/>
                  <a:pt x="2506" y="3046"/>
                </a:cubicBezTo>
                <a:cubicBezTo>
                  <a:pt x="2486" y="3087"/>
                  <a:pt x="2465" y="3127"/>
                  <a:pt x="2445" y="3168"/>
                </a:cubicBezTo>
                <a:cubicBezTo>
                  <a:pt x="2433" y="3201"/>
                  <a:pt x="2420" y="3234"/>
                  <a:pt x="2408" y="3267"/>
                </a:cubicBezTo>
                <a:cubicBezTo>
                  <a:pt x="2404" y="3296"/>
                  <a:pt x="2400" y="3326"/>
                  <a:pt x="2396" y="3355"/>
                </a:cubicBezTo>
                <a:cubicBezTo>
                  <a:pt x="2400" y="3385"/>
                  <a:pt x="2404" y="3414"/>
                  <a:pt x="2408" y="3444"/>
                </a:cubicBezTo>
                <a:cubicBezTo>
                  <a:pt x="2420" y="3481"/>
                  <a:pt x="2433" y="3517"/>
                  <a:pt x="2445" y="3554"/>
                </a:cubicBezTo>
                <a:lnTo>
                  <a:pt x="2518" y="3642"/>
                </a:lnTo>
                <a:cubicBezTo>
                  <a:pt x="2538" y="3668"/>
                  <a:pt x="2559" y="3694"/>
                  <a:pt x="2579" y="3720"/>
                </a:cubicBezTo>
                <a:lnTo>
                  <a:pt x="7335" y="8311"/>
                </a:lnTo>
                <a:lnTo>
                  <a:pt x="6956" y="8642"/>
                </a:lnTo>
                <a:lnTo>
                  <a:pt x="2200" y="4051"/>
                </a:lnTo>
                <a:cubicBezTo>
                  <a:pt x="2172" y="4021"/>
                  <a:pt x="2143" y="3992"/>
                  <a:pt x="2115" y="3962"/>
                </a:cubicBezTo>
                <a:cubicBezTo>
                  <a:pt x="2091" y="3936"/>
                  <a:pt x="2066" y="3911"/>
                  <a:pt x="2042" y="3885"/>
                </a:cubicBezTo>
                <a:cubicBezTo>
                  <a:pt x="2021" y="3852"/>
                  <a:pt x="2001" y="3819"/>
                  <a:pt x="1980" y="3786"/>
                </a:cubicBezTo>
                <a:lnTo>
                  <a:pt x="1932" y="3687"/>
                </a:lnTo>
                <a:cubicBezTo>
                  <a:pt x="1920" y="3657"/>
                  <a:pt x="1907" y="3628"/>
                  <a:pt x="1895" y="3598"/>
                </a:cubicBezTo>
                <a:cubicBezTo>
                  <a:pt x="1883" y="3565"/>
                  <a:pt x="1870" y="3532"/>
                  <a:pt x="1858" y="3499"/>
                </a:cubicBezTo>
                <a:cubicBezTo>
                  <a:pt x="1850" y="3462"/>
                  <a:pt x="1842" y="3426"/>
                  <a:pt x="1834" y="3389"/>
                </a:cubicBezTo>
                <a:lnTo>
                  <a:pt x="1822" y="3278"/>
                </a:lnTo>
                <a:cubicBezTo>
                  <a:pt x="1826" y="3238"/>
                  <a:pt x="1830" y="3197"/>
                  <a:pt x="1834" y="3157"/>
                </a:cubicBezTo>
                <a:cubicBezTo>
                  <a:pt x="1850" y="3105"/>
                  <a:pt x="1867" y="3054"/>
                  <a:pt x="1883" y="3002"/>
                </a:cubicBezTo>
                <a:cubicBezTo>
                  <a:pt x="1907" y="2943"/>
                  <a:pt x="1932" y="2885"/>
                  <a:pt x="1956" y="2826"/>
                </a:cubicBezTo>
                <a:cubicBezTo>
                  <a:pt x="1985" y="2767"/>
                  <a:pt x="2013" y="2708"/>
                  <a:pt x="2042" y="2649"/>
                </a:cubicBezTo>
                <a:cubicBezTo>
                  <a:pt x="2070" y="2590"/>
                  <a:pt x="2099" y="2531"/>
                  <a:pt x="2127" y="2472"/>
                </a:cubicBezTo>
                <a:cubicBezTo>
                  <a:pt x="2164" y="2421"/>
                  <a:pt x="2200" y="2369"/>
                  <a:pt x="2237" y="2318"/>
                </a:cubicBezTo>
                <a:cubicBezTo>
                  <a:pt x="2270" y="2274"/>
                  <a:pt x="2302" y="2229"/>
                  <a:pt x="2335" y="2185"/>
                </a:cubicBezTo>
                <a:cubicBezTo>
                  <a:pt x="2364" y="2156"/>
                  <a:pt x="2392" y="2126"/>
                  <a:pt x="2421" y="2097"/>
                </a:cubicBezTo>
                <a:lnTo>
                  <a:pt x="2531" y="2020"/>
                </a:lnTo>
                <a:lnTo>
                  <a:pt x="2677" y="1943"/>
                </a:lnTo>
                <a:lnTo>
                  <a:pt x="2861" y="1865"/>
                </a:lnTo>
                <a:lnTo>
                  <a:pt x="3056" y="1788"/>
                </a:lnTo>
                <a:lnTo>
                  <a:pt x="3264" y="1722"/>
                </a:lnTo>
                <a:lnTo>
                  <a:pt x="3460" y="1678"/>
                </a:lnTo>
                <a:lnTo>
                  <a:pt x="3631" y="1645"/>
                </a:lnTo>
                <a:lnTo>
                  <a:pt x="3778" y="1634"/>
                </a:lnTo>
                <a:lnTo>
                  <a:pt x="3900" y="1667"/>
                </a:lnTo>
                <a:cubicBezTo>
                  <a:pt x="3937" y="1674"/>
                  <a:pt x="3973" y="1682"/>
                  <a:pt x="4010" y="1689"/>
                </a:cubicBezTo>
                <a:lnTo>
                  <a:pt x="4120" y="1722"/>
                </a:lnTo>
                <a:lnTo>
                  <a:pt x="4230" y="1755"/>
                </a:lnTo>
                <a:cubicBezTo>
                  <a:pt x="4263" y="1773"/>
                  <a:pt x="4295" y="1792"/>
                  <a:pt x="4328" y="1810"/>
                </a:cubicBezTo>
                <a:lnTo>
                  <a:pt x="4425" y="1876"/>
                </a:lnTo>
                <a:cubicBezTo>
                  <a:pt x="4458" y="1898"/>
                  <a:pt x="4490" y="1921"/>
                  <a:pt x="4523" y="1943"/>
                </a:cubicBezTo>
                <a:lnTo>
                  <a:pt x="4609" y="2020"/>
                </a:lnTo>
                <a:lnTo>
                  <a:pt x="9364" y="6600"/>
                </a:lnTo>
                <a:lnTo>
                  <a:pt x="9499" y="6744"/>
                </a:lnTo>
                <a:cubicBezTo>
                  <a:pt x="9540" y="6799"/>
                  <a:pt x="9580" y="6854"/>
                  <a:pt x="9621" y="6909"/>
                </a:cubicBezTo>
                <a:lnTo>
                  <a:pt x="9731" y="7064"/>
                </a:lnTo>
                <a:cubicBezTo>
                  <a:pt x="9760" y="7119"/>
                  <a:pt x="9788" y="7175"/>
                  <a:pt x="9817" y="7230"/>
                </a:cubicBezTo>
                <a:cubicBezTo>
                  <a:pt x="9841" y="7285"/>
                  <a:pt x="9866" y="7340"/>
                  <a:pt x="9890" y="7395"/>
                </a:cubicBezTo>
                <a:cubicBezTo>
                  <a:pt x="9910" y="7454"/>
                  <a:pt x="9931" y="7513"/>
                  <a:pt x="9951" y="7572"/>
                </a:cubicBezTo>
                <a:cubicBezTo>
                  <a:pt x="9959" y="7634"/>
                  <a:pt x="9968" y="7697"/>
                  <a:pt x="9976" y="7759"/>
                </a:cubicBezTo>
                <a:cubicBezTo>
                  <a:pt x="9984" y="7822"/>
                  <a:pt x="9992" y="7884"/>
                  <a:pt x="10000" y="7947"/>
                </a:cubicBezTo>
                <a:lnTo>
                  <a:pt x="9988" y="8046"/>
                </a:lnTo>
                <a:lnTo>
                  <a:pt x="9976" y="8157"/>
                </a:lnTo>
                <a:cubicBezTo>
                  <a:pt x="9968" y="8190"/>
                  <a:pt x="9959" y="8223"/>
                  <a:pt x="9951" y="8256"/>
                </a:cubicBezTo>
                <a:cubicBezTo>
                  <a:pt x="9931" y="8293"/>
                  <a:pt x="9910" y="8329"/>
                  <a:pt x="9890" y="8366"/>
                </a:cubicBezTo>
                <a:cubicBezTo>
                  <a:pt x="9853" y="8447"/>
                  <a:pt x="9817" y="8528"/>
                  <a:pt x="9780" y="8609"/>
                </a:cubicBezTo>
                <a:lnTo>
                  <a:pt x="9645" y="8841"/>
                </a:lnTo>
                <a:lnTo>
                  <a:pt x="9462" y="9062"/>
                </a:lnTo>
                <a:lnTo>
                  <a:pt x="9291" y="9283"/>
                </a:lnTo>
                <a:lnTo>
                  <a:pt x="9132" y="9448"/>
                </a:lnTo>
                <a:lnTo>
                  <a:pt x="8985" y="9592"/>
                </a:lnTo>
                <a:lnTo>
                  <a:pt x="8839" y="9702"/>
                </a:lnTo>
                <a:lnTo>
                  <a:pt x="8680" y="9801"/>
                </a:lnTo>
                <a:lnTo>
                  <a:pt x="8521" y="9879"/>
                </a:lnTo>
                <a:lnTo>
                  <a:pt x="8350" y="9934"/>
                </a:lnTo>
                <a:lnTo>
                  <a:pt x="8166" y="9978"/>
                </a:lnTo>
                <a:lnTo>
                  <a:pt x="7983" y="10000"/>
                </a:lnTo>
                <a:lnTo>
                  <a:pt x="7787" y="10000"/>
                </a:lnTo>
                <a:lnTo>
                  <a:pt x="7579" y="9989"/>
                </a:lnTo>
                <a:lnTo>
                  <a:pt x="7384" y="9967"/>
                </a:lnTo>
                <a:lnTo>
                  <a:pt x="7176" y="9912"/>
                </a:lnTo>
                <a:lnTo>
                  <a:pt x="6993" y="9857"/>
                </a:lnTo>
                <a:lnTo>
                  <a:pt x="6809" y="9779"/>
                </a:lnTo>
                <a:lnTo>
                  <a:pt x="6626" y="9691"/>
                </a:lnTo>
                <a:lnTo>
                  <a:pt x="6467" y="9581"/>
                </a:lnTo>
                <a:lnTo>
                  <a:pt x="6296" y="9459"/>
                </a:lnTo>
                <a:lnTo>
                  <a:pt x="6137" y="9316"/>
                </a:lnTo>
                <a:lnTo>
                  <a:pt x="966" y="4327"/>
                </a:lnTo>
                <a:lnTo>
                  <a:pt x="733" y="4095"/>
                </a:lnTo>
                <a:lnTo>
                  <a:pt x="550" y="3874"/>
                </a:lnTo>
                <a:lnTo>
                  <a:pt x="477" y="3753"/>
                </a:lnTo>
                <a:lnTo>
                  <a:pt x="391" y="3631"/>
                </a:lnTo>
                <a:cubicBezTo>
                  <a:pt x="371" y="3591"/>
                  <a:pt x="350" y="3550"/>
                  <a:pt x="330" y="3510"/>
                </a:cubicBezTo>
                <a:lnTo>
                  <a:pt x="257" y="3389"/>
                </a:lnTo>
                <a:cubicBezTo>
                  <a:pt x="237" y="3348"/>
                  <a:pt x="216" y="3308"/>
                  <a:pt x="196" y="3267"/>
                </a:cubicBezTo>
                <a:cubicBezTo>
                  <a:pt x="180" y="3223"/>
                  <a:pt x="163" y="3179"/>
                  <a:pt x="147" y="3135"/>
                </a:cubicBezTo>
                <a:cubicBezTo>
                  <a:pt x="135" y="3094"/>
                  <a:pt x="122" y="3054"/>
                  <a:pt x="110" y="3013"/>
                </a:cubicBezTo>
                <a:cubicBezTo>
                  <a:pt x="98" y="2969"/>
                  <a:pt x="85" y="2925"/>
                  <a:pt x="73" y="2881"/>
                </a:cubicBezTo>
                <a:cubicBezTo>
                  <a:pt x="65" y="2837"/>
                  <a:pt x="57" y="2792"/>
                  <a:pt x="49" y="2748"/>
                </a:cubicBezTo>
                <a:cubicBezTo>
                  <a:pt x="41" y="2711"/>
                  <a:pt x="32" y="2675"/>
                  <a:pt x="24" y="2638"/>
                </a:cubicBezTo>
                <a:lnTo>
                  <a:pt x="0" y="2506"/>
                </a:lnTo>
                <a:lnTo>
                  <a:pt x="0" y="2373"/>
                </a:lnTo>
                <a:lnTo>
                  <a:pt x="0" y="2241"/>
                </a:lnTo>
                <a:lnTo>
                  <a:pt x="0" y="2119"/>
                </a:lnTo>
                <a:cubicBezTo>
                  <a:pt x="12" y="2079"/>
                  <a:pt x="25" y="2038"/>
                  <a:pt x="37" y="1998"/>
                </a:cubicBezTo>
                <a:cubicBezTo>
                  <a:pt x="41" y="1957"/>
                  <a:pt x="45" y="1917"/>
                  <a:pt x="49" y="1876"/>
                </a:cubicBezTo>
                <a:cubicBezTo>
                  <a:pt x="57" y="1836"/>
                  <a:pt x="65" y="1795"/>
                  <a:pt x="73" y="1755"/>
                </a:cubicBezTo>
                <a:cubicBezTo>
                  <a:pt x="85" y="1718"/>
                  <a:pt x="98" y="1682"/>
                  <a:pt x="110" y="1645"/>
                </a:cubicBezTo>
                <a:cubicBezTo>
                  <a:pt x="122" y="1608"/>
                  <a:pt x="135" y="1571"/>
                  <a:pt x="147" y="1534"/>
                </a:cubicBezTo>
                <a:cubicBezTo>
                  <a:pt x="163" y="1497"/>
                  <a:pt x="180" y="1461"/>
                  <a:pt x="196" y="1424"/>
                </a:cubicBezTo>
                <a:lnTo>
                  <a:pt x="244" y="1313"/>
                </a:lnTo>
                <a:cubicBezTo>
                  <a:pt x="265" y="1280"/>
                  <a:pt x="285" y="1247"/>
                  <a:pt x="306" y="1214"/>
                </a:cubicBezTo>
                <a:cubicBezTo>
                  <a:pt x="330" y="1181"/>
                  <a:pt x="355" y="1148"/>
                  <a:pt x="379" y="1115"/>
                </a:cubicBezTo>
                <a:cubicBezTo>
                  <a:pt x="399" y="1082"/>
                  <a:pt x="420" y="1048"/>
                  <a:pt x="440" y="1015"/>
                </a:cubicBezTo>
                <a:cubicBezTo>
                  <a:pt x="469" y="982"/>
                  <a:pt x="497" y="949"/>
                  <a:pt x="526" y="916"/>
                </a:cubicBezTo>
                <a:cubicBezTo>
                  <a:pt x="554" y="883"/>
                  <a:pt x="583" y="850"/>
                  <a:pt x="611" y="817"/>
                </a:cubicBezTo>
                <a:lnTo>
                  <a:pt x="697" y="740"/>
                </a:lnTo>
                <a:cubicBezTo>
                  <a:pt x="734" y="707"/>
                  <a:pt x="770" y="673"/>
                  <a:pt x="807" y="640"/>
                </a:cubicBezTo>
                <a:lnTo>
                  <a:pt x="1015" y="486"/>
                </a:lnTo>
                <a:lnTo>
                  <a:pt x="1222" y="342"/>
                </a:lnTo>
                <a:lnTo>
                  <a:pt x="1345" y="276"/>
                </a:lnTo>
                <a:lnTo>
                  <a:pt x="1455" y="232"/>
                </a:lnTo>
                <a:lnTo>
                  <a:pt x="1577" y="188"/>
                </a:lnTo>
                <a:lnTo>
                  <a:pt x="1699" y="132"/>
                </a:lnTo>
                <a:lnTo>
                  <a:pt x="1809" y="99"/>
                </a:lnTo>
                <a:lnTo>
                  <a:pt x="1932" y="77"/>
                </a:lnTo>
                <a:lnTo>
                  <a:pt x="2054" y="44"/>
                </a:lnTo>
                <a:lnTo>
                  <a:pt x="2188" y="33"/>
                </a:lnTo>
                <a:lnTo>
                  <a:pt x="2433" y="0"/>
                </a:lnTo>
                <a:lnTo>
                  <a:pt x="2702" y="22"/>
                </a:lnTo>
                <a:lnTo>
                  <a:pt x="2848" y="33"/>
                </a:lnTo>
                <a:lnTo>
                  <a:pt x="2983" y="44"/>
                </a:lnTo>
                <a:lnTo>
                  <a:pt x="3130" y="66"/>
                </a:lnTo>
                <a:lnTo>
                  <a:pt x="3276" y="99"/>
                </a:lnTo>
                <a:lnTo>
                  <a:pt x="3411" y="132"/>
                </a:lnTo>
                <a:lnTo>
                  <a:pt x="3545" y="188"/>
                </a:lnTo>
                <a:lnTo>
                  <a:pt x="3692" y="243"/>
                </a:lnTo>
                <a:lnTo>
                  <a:pt x="3814" y="309"/>
                </a:lnTo>
                <a:lnTo>
                  <a:pt x="3949" y="375"/>
                </a:lnTo>
                <a:lnTo>
                  <a:pt x="4083" y="453"/>
                </a:lnTo>
                <a:lnTo>
                  <a:pt x="4218" y="530"/>
                </a:lnTo>
                <a:cubicBezTo>
                  <a:pt x="4263" y="559"/>
                  <a:pt x="4307" y="589"/>
                  <a:pt x="4352" y="618"/>
                </a:cubicBezTo>
                <a:lnTo>
                  <a:pt x="4609" y="806"/>
                </a:lnTo>
                <a:lnTo>
                  <a:pt x="4853" y="1038"/>
                </a:lnTo>
                <a:lnTo>
                  <a:pt x="5277" y="1301"/>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dirty="0">
              <a:latin typeface="Arial" panose="020B0604020202020204" pitchFamily="34" charset="0"/>
            </a:endParaRPr>
          </a:p>
        </p:txBody>
      </p:sp>
      <p:sp>
        <p:nvSpPr>
          <p:cNvPr id="24" name="Freeform 62">
            <a:extLst>
              <a:ext uri="{FF2B5EF4-FFF2-40B4-BE49-F238E27FC236}">
                <a16:creationId xmlns:a16="http://schemas.microsoft.com/office/drawing/2014/main" id="{400999C9-44B2-6149-B105-A13B511ED427}"/>
              </a:ext>
            </a:extLst>
          </p:cNvPr>
          <p:cNvSpPr>
            <a:spLocks/>
          </p:cNvSpPr>
          <p:nvPr/>
        </p:nvSpPr>
        <p:spPr bwMode="auto">
          <a:xfrm>
            <a:off x="5387918" y="2891401"/>
            <a:ext cx="365706" cy="404953"/>
          </a:xfrm>
          <a:custGeom>
            <a:avLst/>
            <a:gdLst>
              <a:gd name="T0" fmla="*/ 350 w 818"/>
              <a:gd name="T1" fmla="*/ 109 h 906"/>
              <a:gd name="T2" fmla="*/ 286 w 818"/>
              <a:gd name="T3" fmla="*/ 68 h 906"/>
              <a:gd name="T4" fmla="*/ 211 w 818"/>
              <a:gd name="T5" fmla="*/ 54 h 906"/>
              <a:gd name="T6" fmla="*/ 143 w 818"/>
              <a:gd name="T7" fmla="*/ 67 h 906"/>
              <a:gd name="T8" fmla="*/ 87 w 818"/>
              <a:gd name="T9" fmla="*/ 108 h 906"/>
              <a:gd name="T10" fmla="*/ 56 w 818"/>
              <a:gd name="T11" fmla="*/ 168 h 906"/>
              <a:gd name="T12" fmla="*/ 52 w 818"/>
              <a:gd name="T13" fmla="*/ 243 h 906"/>
              <a:gd name="T14" fmla="*/ 75 w 818"/>
              <a:gd name="T15" fmla="*/ 315 h 906"/>
              <a:gd name="T16" fmla="*/ 533 w 818"/>
              <a:gd name="T17" fmla="*/ 815 h 906"/>
              <a:gd name="T18" fmla="*/ 573 w 818"/>
              <a:gd name="T19" fmla="*/ 845 h 906"/>
              <a:gd name="T20" fmla="*/ 619 w 818"/>
              <a:gd name="T21" fmla="*/ 858 h 906"/>
              <a:gd name="T22" fmla="*/ 664 w 818"/>
              <a:gd name="T23" fmla="*/ 855 h 906"/>
              <a:gd name="T24" fmla="*/ 700 w 818"/>
              <a:gd name="T25" fmla="*/ 832 h 906"/>
              <a:gd name="T26" fmla="*/ 745 w 818"/>
              <a:gd name="T27" fmla="*/ 778 h 906"/>
              <a:gd name="T28" fmla="*/ 770 w 818"/>
              <a:gd name="T29" fmla="*/ 729 h 906"/>
              <a:gd name="T30" fmla="*/ 769 w 818"/>
              <a:gd name="T31" fmla="*/ 691 h 906"/>
              <a:gd name="T32" fmla="*/ 749 w 818"/>
              <a:gd name="T33" fmla="*/ 647 h 906"/>
              <a:gd name="T34" fmla="*/ 337 w 818"/>
              <a:gd name="T35" fmla="*/ 206 h 906"/>
              <a:gd name="T36" fmla="*/ 304 w 818"/>
              <a:gd name="T37" fmla="*/ 196 h 906"/>
              <a:gd name="T38" fmla="*/ 257 w 818"/>
              <a:gd name="T39" fmla="*/ 214 h 906"/>
              <a:gd name="T40" fmla="*/ 228 w 818"/>
              <a:gd name="T41" fmla="*/ 233 h 906"/>
              <a:gd name="T42" fmla="*/ 205 w 818"/>
              <a:gd name="T43" fmla="*/ 276 h 906"/>
              <a:gd name="T44" fmla="*/ 197 w 818"/>
              <a:gd name="T45" fmla="*/ 312 h 906"/>
              <a:gd name="T46" fmla="*/ 600 w 818"/>
              <a:gd name="T47" fmla="*/ 753 h 906"/>
              <a:gd name="T48" fmla="*/ 167 w 818"/>
              <a:gd name="T49" fmla="*/ 352 h 906"/>
              <a:gd name="T50" fmla="*/ 152 w 818"/>
              <a:gd name="T51" fmla="*/ 317 h 906"/>
              <a:gd name="T52" fmla="*/ 154 w 818"/>
              <a:gd name="T53" fmla="*/ 272 h 906"/>
              <a:gd name="T54" fmla="*/ 183 w 818"/>
              <a:gd name="T55" fmla="*/ 210 h 906"/>
              <a:gd name="T56" fmla="*/ 219 w 818"/>
              <a:gd name="T57" fmla="*/ 176 h 906"/>
              <a:gd name="T58" fmla="*/ 283 w 818"/>
              <a:gd name="T59" fmla="*/ 152 h 906"/>
              <a:gd name="T60" fmla="*/ 328 w 818"/>
              <a:gd name="T61" fmla="*/ 153 h 906"/>
              <a:gd name="T62" fmla="*/ 362 w 818"/>
              <a:gd name="T63" fmla="*/ 170 h 906"/>
              <a:gd name="T64" fmla="*/ 777 w 818"/>
              <a:gd name="T65" fmla="*/ 611 h 906"/>
              <a:gd name="T66" fmla="*/ 809 w 818"/>
              <a:gd name="T67" fmla="*/ 670 h 906"/>
              <a:gd name="T68" fmla="*/ 817 w 818"/>
              <a:gd name="T69" fmla="*/ 729 h 906"/>
              <a:gd name="T70" fmla="*/ 800 w 818"/>
              <a:gd name="T71" fmla="*/ 780 h 906"/>
              <a:gd name="T72" fmla="*/ 747 w 818"/>
              <a:gd name="T73" fmla="*/ 856 h 906"/>
              <a:gd name="T74" fmla="*/ 697 w 818"/>
              <a:gd name="T75" fmla="*/ 895 h 906"/>
              <a:gd name="T76" fmla="*/ 637 w 818"/>
              <a:gd name="T77" fmla="*/ 906 h 906"/>
              <a:gd name="T78" fmla="*/ 572 w 818"/>
              <a:gd name="T79" fmla="*/ 893 h 906"/>
              <a:gd name="T80" fmla="*/ 515 w 818"/>
              <a:gd name="T81" fmla="*/ 857 h 906"/>
              <a:gd name="T82" fmla="*/ 45 w 818"/>
              <a:gd name="T83" fmla="*/ 351 h 906"/>
              <a:gd name="T84" fmla="*/ 21 w 818"/>
              <a:gd name="T85" fmla="*/ 307 h 906"/>
              <a:gd name="T86" fmla="*/ 6 w 818"/>
              <a:gd name="T87" fmla="*/ 261 h 906"/>
              <a:gd name="T88" fmla="*/ 0 w 818"/>
              <a:gd name="T89" fmla="*/ 215 h 906"/>
              <a:gd name="T90" fmla="*/ 4 w 818"/>
              <a:gd name="T91" fmla="*/ 170 h 906"/>
              <a:gd name="T92" fmla="*/ 16 w 818"/>
              <a:gd name="T93" fmla="*/ 129 h 906"/>
              <a:gd name="T94" fmla="*/ 36 w 818"/>
              <a:gd name="T95" fmla="*/ 92 h 906"/>
              <a:gd name="T96" fmla="*/ 66 w 818"/>
              <a:gd name="T97" fmla="*/ 58 h 906"/>
              <a:gd name="T98" fmla="*/ 119 w 818"/>
              <a:gd name="T99" fmla="*/ 21 h 906"/>
              <a:gd name="T100" fmla="*/ 158 w 818"/>
              <a:gd name="T101" fmla="*/ 7 h 906"/>
              <a:gd name="T102" fmla="*/ 221 w 818"/>
              <a:gd name="T103" fmla="*/ 2 h 906"/>
              <a:gd name="T104" fmla="*/ 268 w 818"/>
              <a:gd name="T105" fmla="*/ 9 h 906"/>
              <a:gd name="T106" fmla="*/ 312 w 818"/>
              <a:gd name="T107" fmla="*/ 28 h 906"/>
              <a:gd name="T108" fmla="*/ 356 w 818"/>
              <a:gd name="T109" fmla="*/ 56 h 906"/>
              <a:gd name="connsiteX0" fmla="*/ 5277 w 10000"/>
              <a:gd name="connsiteY0" fmla="*/ 1301 h 10000"/>
              <a:gd name="connsiteX1" fmla="*/ 7372 w 10000"/>
              <a:gd name="connsiteY1" fmla="*/ 4161 h 10000"/>
              <a:gd name="connsiteX2" fmla="*/ 4474 w 10000"/>
              <a:gd name="connsiteY2" fmla="*/ 1358 h 10000"/>
              <a:gd name="connsiteX3" fmla="*/ 4279 w 10000"/>
              <a:gd name="connsiteY3" fmla="*/ 1203 h 10000"/>
              <a:gd name="connsiteX4" fmla="*/ 4095 w 10000"/>
              <a:gd name="connsiteY4" fmla="*/ 1060 h 10000"/>
              <a:gd name="connsiteX5" fmla="*/ 3912 w 10000"/>
              <a:gd name="connsiteY5" fmla="*/ 938 h 10000"/>
              <a:gd name="connsiteX6" fmla="*/ 3704 w 10000"/>
              <a:gd name="connsiteY6" fmla="*/ 850 h 10000"/>
              <a:gd name="connsiteX7" fmla="*/ 3496 w 10000"/>
              <a:gd name="connsiteY7" fmla="*/ 751 h 10000"/>
              <a:gd name="connsiteX8" fmla="*/ 3276 w 10000"/>
              <a:gd name="connsiteY8" fmla="*/ 684 h 10000"/>
              <a:gd name="connsiteX9" fmla="*/ 3044 w 10000"/>
              <a:gd name="connsiteY9" fmla="*/ 629 h 10000"/>
              <a:gd name="connsiteX10" fmla="*/ 2824 w 10000"/>
              <a:gd name="connsiteY10" fmla="*/ 607 h 10000"/>
              <a:gd name="connsiteX11" fmla="*/ 2579 w 10000"/>
              <a:gd name="connsiteY11" fmla="*/ 596 h 10000"/>
              <a:gd name="connsiteX12" fmla="*/ 2359 w 10000"/>
              <a:gd name="connsiteY12" fmla="*/ 596 h 10000"/>
              <a:gd name="connsiteX13" fmla="*/ 2139 w 10000"/>
              <a:gd name="connsiteY13" fmla="*/ 618 h 10000"/>
              <a:gd name="connsiteX14" fmla="*/ 1944 w 10000"/>
              <a:gd name="connsiteY14" fmla="*/ 662 h 10000"/>
              <a:gd name="connsiteX15" fmla="*/ 1748 w 10000"/>
              <a:gd name="connsiteY15" fmla="*/ 740 h 10000"/>
              <a:gd name="connsiteX16" fmla="*/ 1565 w 10000"/>
              <a:gd name="connsiteY16" fmla="*/ 817 h 10000"/>
              <a:gd name="connsiteX17" fmla="*/ 1394 w 10000"/>
              <a:gd name="connsiteY17" fmla="*/ 927 h 10000"/>
              <a:gd name="connsiteX18" fmla="*/ 1222 w 10000"/>
              <a:gd name="connsiteY18" fmla="*/ 1049 h 10000"/>
              <a:gd name="connsiteX19" fmla="*/ 1064 w 10000"/>
              <a:gd name="connsiteY19" fmla="*/ 1192 h 10000"/>
              <a:gd name="connsiteX20" fmla="*/ 954 w 10000"/>
              <a:gd name="connsiteY20" fmla="*/ 1347 h 10000"/>
              <a:gd name="connsiteX21" fmla="*/ 831 w 10000"/>
              <a:gd name="connsiteY21" fmla="*/ 1501 h 10000"/>
              <a:gd name="connsiteX22" fmla="*/ 746 w 10000"/>
              <a:gd name="connsiteY22" fmla="*/ 1678 h 10000"/>
              <a:gd name="connsiteX23" fmla="*/ 685 w 10000"/>
              <a:gd name="connsiteY23" fmla="*/ 1854 h 10000"/>
              <a:gd name="connsiteX24" fmla="*/ 648 w 10000"/>
              <a:gd name="connsiteY24" fmla="*/ 2042 h 10000"/>
              <a:gd name="connsiteX25" fmla="*/ 611 w 10000"/>
              <a:gd name="connsiteY25" fmla="*/ 2252 h 10000"/>
              <a:gd name="connsiteX26" fmla="*/ 611 w 10000"/>
              <a:gd name="connsiteY26" fmla="*/ 2461 h 10000"/>
              <a:gd name="connsiteX27" fmla="*/ 636 w 10000"/>
              <a:gd name="connsiteY27" fmla="*/ 2682 h 10000"/>
              <a:gd name="connsiteX28" fmla="*/ 672 w 10000"/>
              <a:gd name="connsiteY28" fmla="*/ 2881 h 10000"/>
              <a:gd name="connsiteX29" fmla="*/ 733 w 10000"/>
              <a:gd name="connsiteY29" fmla="*/ 3091 h 10000"/>
              <a:gd name="connsiteX30" fmla="*/ 819 w 10000"/>
              <a:gd name="connsiteY30" fmla="*/ 3278 h 10000"/>
              <a:gd name="connsiteX31" fmla="*/ 917 w 10000"/>
              <a:gd name="connsiteY31" fmla="*/ 3477 h 10000"/>
              <a:gd name="connsiteX32" fmla="*/ 1039 w 10000"/>
              <a:gd name="connsiteY32" fmla="*/ 3653 h 10000"/>
              <a:gd name="connsiteX33" fmla="*/ 1186 w 10000"/>
              <a:gd name="connsiteY33" fmla="*/ 3830 h 10000"/>
              <a:gd name="connsiteX34" fmla="*/ 1345 w 10000"/>
              <a:gd name="connsiteY34" fmla="*/ 3996 h 10000"/>
              <a:gd name="connsiteX35" fmla="*/ 6516 w 10000"/>
              <a:gd name="connsiteY35" fmla="*/ 8996 h 10000"/>
              <a:gd name="connsiteX36" fmla="*/ 6638 w 10000"/>
              <a:gd name="connsiteY36" fmla="*/ 9084 h 10000"/>
              <a:gd name="connsiteX37" fmla="*/ 6760 w 10000"/>
              <a:gd name="connsiteY37" fmla="*/ 9183 h 10000"/>
              <a:gd name="connsiteX38" fmla="*/ 6870 w 10000"/>
              <a:gd name="connsiteY38" fmla="*/ 9260 h 10000"/>
              <a:gd name="connsiteX39" fmla="*/ 7005 w 10000"/>
              <a:gd name="connsiteY39" fmla="*/ 9327 h 10000"/>
              <a:gd name="connsiteX40" fmla="*/ 7139 w 10000"/>
              <a:gd name="connsiteY40" fmla="*/ 9393 h 10000"/>
              <a:gd name="connsiteX41" fmla="*/ 7274 w 10000"/>
              <a:gd name="connsiteY41" fmla="*/ 9426 h 10000"/>
              <a:gd name="connsiteX42" fmla="*/ 7421 w 10000"/>
              <a:gd name="connsiteY42" fmla="*/ 9459 h 10000"/>
              <a:gd name="connsiteX43" fmla="*/ 7567 w 10000"/>
              <a:gd name="connsiteY43" fmla="*/ 9470 h 10000"/>
              <a:gd name="connsiteX44" fmla="*/ 7714 w 10000"/>
              <a:gd name="connsiteY44" fmla="*/ 9481 h 10000"/>
              <a:gd name="connsiteX45" fmla="*/ 7848 w 10000"/>
              <a:gd name="connsiteY45" fmla="*/ 9481 h 10000"/>
              <a:gd name="connsiteX46" fmla="*/ 7983 w 10000"/>
              <a:gd name="connsiteY46" fmla="*/ 9459 h 10000"/>
              <a:gd name="connsiteX47" fmla="*/ 8117 w 10000"/>
              <a:gd name="connsiteY47" fmla="*/ 9437 h 10000"/>
              <a:gd name="connsiteX48" fmla="*/ 8227 w 10000"/>
              <a:gd name="connsiteY48" fmla="*/ 9393 h 10000"/>
              <a:gd name="connsiteX49" fmla="*/ 8350 w 10000"/>
              <a:gd name="connsiteY49" fmla="*/ 9338 h 10000"/>
              <a:gd name="connsiteX50" fmla="*/ 8460 w 10000"/>
              <a:gd name="connsiteY50" fmla="*/ 9272 h 10000"/>
              <a:gd name="connsiteX51" fmla="*/ 8557 w 10000"/>
              <a:gd name="connsiteY51" fmla="*/ 9183 h 10000"/>
              <a:gd name="connsiteX52" fmla="*/ 8680 w 10000"/>
              <a:gd name="connsiteY52" fmla="*/ 9073 h 10000"/>
              <a:gd name="connsiteX53" fmla="*/ 8814 w 10000"/>
              <a:gd name="connsiteY53" fmla="*/ 8940 h 10000"/>
              <a:gd name="connsiteX54" fmla="*/ 8961 w 10000"/>
              <a:gd name="connsiteY54" fmla="*/ 8775 h 10000"/>
              <a:gd name="connsiteX55" fmla="*/ 9108 w 10000"/>
              <a:gd name="connsiteY55" fmla="*/ 8587 h 10000"/>
              <a:gd name="connsiteX56" fmla="*/ 9242 w 10000"/>
              <a:gd name="connsiteY56" fmla="*/ 8400 h 10000"/>
              <a:gd name="connsiteX57" fmla="*/ 9352 w 10000"/>
              <a:gd name="connsiteY57" fmla="*/ 8212 h 10000"/>
              <a:gd name="connsiteX58" fmla="*/ 9389 w 10000"/>
              <a:gd name="connsiteY58" fmla="*/ 8124 h 10000"/>
              <a:gd name="connsiteX59" fmla="*/ 9413 w 10000"/>
              <a:gd name="connsiteY59" fmla="*/ 8046 h 10000"/>
              <a:gd name="connsiteX60" fmla="*/ 9425 w 10000"/>
              <a:gd name="connsiteY60" fmla="*/ 7958 h 10000"/>
              <a:gd name="connsiteX61" fmla="*/ 9438 w 10000"/>
              <a:gd name="connsiteY61" fmla="*/ 7892 h 10000"/>
              <a:gd name="connsiteX62" fmla="*/ 9425 w 10000"/>
              <a:gd name="connsiteY62" fmla="*/ 7759 h 10000"/>
              <a:gd name="connsiteX63" fmla="*/ 9401 w 10000"/>
              <a:gd name="connsiteY63" fmla="*/ 7627 h 10000"/>
              <a:gd name="connsiteX64" fmla="*/ 9364 w 10000"/>
              <a:gd name="connsiteY64" fmla="*/ 7506 h 10000"/>
              <a:gd name="connsiteX65" fmla="*/ 9303 w 10000"/>
              <a:gd name="connsiteY65" fmla="*/ 7384 h 10000"/>
              <a:gd name="connsiteX66" fmla="*/ 9242 w 10000"/>
              <a:gd name="connsiteY66" fmla="*/ 7263 h 10000"/>
              <a:gd name="connsiteX67" fmla="*/ 9156 w 10000"/>
              <a:gd name="connsiteY67" fmla="*/ 7141 h 10000"/>
              <a:gd name="connsiteX68" fmla="*/ 9071 w 10000"/>
              <a:gd name="connsiteY68" fmla="*/ 7042 h 10000"/>
              <a:gd name="connsiteX69" fmla="*/ 8961 w 10000"/>
              <a:gd name="connsiteY69" fmla="*/ 6932 h 10000"/>
              <a:gd name="connsiteX70" fmla="*/ 4218 w 10000"/>
              <a:gd name="connsiteY70" fmla="*/ 2340 h 10000"/>
              <a:gd name="connsiteX71" fmla="*/ 4120 w 10000"/>
              <a:gd name="connsiteY71" fmla="*/ 2274 h 10000"/>
              <a:gd name="connsiteX72" fmla="*/ 4022 w 10000"/>
              <a:gd name="connsiteY72" fmla="*/ 2219 h 10000"/>
              <a:gd name="connsiteX73" fmla="*/ 3912 w 10000"/>
              <a:gd name="connsiteY73" fmla="*/ 2174 h 10000"/>
              <a:gd name="connsiteX74" fmla="*/ 3790 w 10000"/>
              <a:gd name="connsiteY74" fmla="*/ 2152 h 10000"/>
              <a:gd name="connsiteX75" fmla="*/ 3716 w 10000"/>
              <a:gd name="connsiteY75" fmla="*/ 2163 h 10000"/>
              <a:gd name="connsiteX76" fmla="*/ 3594 w 10000"/>
              <a:gd name="connsiteY76" fmla="*/ 2196 h 10000"/>
              <a:gd name="connsiteX77" fmla="*/ 3447 w 10000"/>
              <a:gd name="connsiteY77" fmla="*/ 2241 h 10000"/>
              <a:gd name="connsiteX78" fmla="*/ 3289 w 10000"/>
              <a:gd name="connsiteY78" fmla="*/ 2296 h 10000"/>
              <a:gd name="connsiteX79" fmla="*/ 3142 w 10000"/>
              <a:gd name="connsiteY79" fmla="*/ 2362 h 10000"/>
              <a:gd name="connsiteX80" fmla="*/ 2995 w 10000"/>
              <a:gd name="connsiteY80" fmla="*/ 2417 h 10000"/>
              <a:gd name="connsiteX81" fmla="*/ 2885 w 10000"/>
              <a:gd name="connsiteY81" fmla="*/ 2472 h 10000"/>
              <a:gd name="connsiteX82" fmla="*/ 2824 w 10000"/>
              <a:gd name="connsiteY82" fmla="*/ 2517 h 10000"/>
              <a:gd name="connsiteX83" fmla="*/ 2787 w 10000"/>
              <a:gd name="connsiteY83" fmla="*/ 2572 h 10000"/>
              <a:gd name="connsiteX84" fmla="*/ 2714 w 10000"/>
              <a:gd name="connsiteY84" fmla="*/ 2660 h 10000"/>
              <a:gd name="connsiteX85" fmla="*/ 2641 w 10000"/>
              <a:gd name="connsiteY85" fmla="*/ 2781 h 10000"/>
              <a:gd name="connsiteX86" fmla="*/ 2567 w 10000"/>
              <a:gd name="connsiteY86" fmla="*/ 2914 h 10000"/>
              <a:gd name="connsiteX87" fmla="*/ 2506 w 10000"/>
              <a:gd name="connsiteY87" fmla="*/ 3046 h 10000"/>
              <a:gd name="connsiteX88" fmla="*/ 2445 w 10000"/>
              <a:gd name="connsiteY88" fmla="*/ 3168 h 10000"/>
              <a:gd name="connsiteX89" fmla="*/ 2408 w 10000"/>
              <a:gd name="connsiteY89" fmla="*/ 3267 h 10000"/>
              <a:gd name="connsiteX90" fmla="*/ 2396 w 10000"/>
              <a:gd name="connsiteY90" fmla="*/ 3355 h 10000"/>
              <a:gd name="connsiteX91" fmla="*/ 2408 w 10000"/>
              <a:gd name="connsiteY91" fmla="*/ 3444 h 10000"/>
              <a:gd name="connsiteX92" fmla="*/ 2445 w 10000"/>
              <a:gd name="connsiteY92" fmla="*/ 3554 h 10000"/>
              <a:gd name="connsiteX93" fmla="*/ 2518 w 10000"/>
              <a:gd name="connsiteY93" fmla="*/ 3642 h 10000"/>
              <a:gd name="connsiteX94" fmla="*/ 2579 w 10000"/>
              <a:gd name="connsiteY94" fmla="*/ 3720 h 10000"/>
              <a:gd name="connsiteX95" fmla="*/ 7335 w 10000"/>
              <a:gd name="connsiteY95" fmla="*/ 8311 h 10000"/>
              <a:gd name="connsiteX96" fmla="*/ 6956 w 10000"/>
              <a:gd name="connsiteY96" fmla="*/ 8642 h 10000"/>
              <a:gd name="connsiteX97" fmla="*/ 2200 w 10000"/>
              <a:gd name="connsiteY97" fmla="*/ 4051 h 10000"/>
              <a:gd name="connsiteX98" fmla="*/ 2115 w 10000"/>
              <a:gd name="connsiteY98" fmla="*/ 3962 h 10000"/>
              <a:gd name="connsiteX99" fmla="*/ 2042 w 10000"/>
              <a:gd name="connsiteY99" fmla="*/ 3885 h 10000"/>
              <a:gd name="connsiteX100" fmla="*/ 1980 w 10000"/>
              <a:gd name="connsiteY100" fmla="*/ 3786 h 10000"/>
              <a:gd name="connsiteX101" fmla="*/ 1932 w 10000"/>
              <a:gd name="connsiteY101" fmla="*/ 3687 h 10000"/>
              <a:gd name="connsiteX102" fmla="*/ 1895 w 10000"/>
              <a:gd name="connsiteY102" fmla="*/ 3598 h 10000"/>
              <a:gd name="connsiteX103" fmla="*/ 1858 w 10000"/>
              <a:gd name="connsiteY103" fmla="*/ 3499 h 10000"/>
              <a:gd name="connsiteX104" fmla="*/ 1834 w 10000"/>
              <a:gd name="connsiteY104" fmla="*/ 3389 h 10000"/>
              <a:gd name="connsiteX105" fmla="*/ 1822 w 10000"/>
              <a:gd name="connsiteY105" fmla="*/ 3278 h 10000"/>
              <a:gd name="connsiteX106" fmla="*/ 1834 w 10000"/>
              <a:gd name="connsiteY106" fmla="*/ 3157 h 10000"/>
              <a:gd name="connsiteX107" fmla="*/ 1883 w 10000"/>
              <a:gd name="connsiteY107" fmla="*/ 3002 h 10000"/>
              <a:gd name="connsiteX108" fmla="*/ 1956 w 10000"/>
              <a:gd name="connsiteY108" fmla="*/ 2826 h 10000"/>
              <a:gd name="connsiteX109" fmla="*/ 2042 w 10000"/>
              <a:gd name="connsiteY109" fmla="*/ 2649 h 10000"/>
              <a:gd name="connsiteX110" fmla="*/ 2127 w 10000"/>
              <a:gd name="connsiteY110" fmla="*/ 2472 h 10000"/>
              <a:gd name="connsiteX111" fmla="*/ 2237 w 10000"/>
              <a:gd name="connsiteY111" fmla="*/ 2318 h 10000"/>
              <a:gd name="connsiteX112" fmla="*/ 2335 w 10000"/>
              <a:gd name="connsiteY112" fmla="*/ 2185 h 10000"/>
              <a:gd name="connsiteX113" fmla="*/ 2421 w 10000"/>
              <a:gd name="connsiteY113" fmla="*/ 2097 h 10000"/>
              <a:gd name="connsiteX114" fmla="*/ 2531 w 10000"/>
              <a:gd name="connsiteY114" fmla="*/ 2020 h 10000"/>
              <a:gd name="connsiteX115" fmla="*/ 2677 w 10000"/>
              <a:gd name="connsiteY115" fmla="*/ 1943 h 10000"/>
              <a:gd name="connsiteX116" fmla="*/ 2861 w 10000"/>
              <a:gd name="connsiteY116" fmla="*/ 1865 h 10000"/>
              <a:gd name="connsiteX117" fmla="*/ 3056 w 10000"/>
              <a:gd name="connsiteY117" fmla="*/ 1788 h 10000"/>
              <a:gd name="connsiteX118" fmla="*/ 3264 w 10000"/>
              <a:gd name="connsiteY118" fmla="*/ 1722 h 10000"/>
              <a:gd name="connsiteX119" fmla="*/ 3460 w 10000"/>
              <a:gd name="connsiteY119" fmla="*/ 1678 h 10000"/>
              <a:gd name="connsiteX120" fmla="*/ 3631 w 10000"/>
              <a:gd name="connsiteY120" fmla="*/ 1645 h 10000"/>
              <a:gd name="connsiteX121" fmla="*/ 3778 w 10000"/>
              <a:gd name="connsiteY121" fmla="*/ 1634 h 10000"/>
              <a:gd name="connsiteX122" fmla="*/ 3900 w 10000"/>
              <a:gd name="connsiteY122" fmla="*/ 1667 h 10000"/>
              <a:gd name="connsiteX123" fmla="*/ 4010 w 10000"/>
              <a:gd name="connsiteY123" fmla="*/ 1689 h 10000"/>
              <a:gd name="connsiteX124" fmla="*/ 4120 w 10000"/>
              <a:gd name="connsiteY124" fmla="*/ 1722 h 10000"/>
              <a:gd name="connsiteX125" fmla="*/ 4230 w 10000"/>
              <a:gd name="connsiteY125" fmla="*/ 1755 h 10000"/>
              <a:gd name="connsiteX126" fmla="*/ 4328 w 10000"/>
              <a:gd name="connsiteY126" fmla="*/ 1810 h 10000"/>
              <a:gd name="connsiteX127" fmla="*/ 4425 w 10000"/>
              <a:gd name="connsiteY127" fmla="*/ 1876 h 10000"/>
              <a:gd name="connsiteX128" fmla="*/ 4523 w 10000"/>
              <a:gd name="connsiteY128" fmla="*/ 1943 h 10000"/>
              <a:gd name="connsiteX129" fmla="*/ 4609 w 10000"/>
              <a:gd name="connsiteY129" fmla="*/ 2020 h 10000"/>
              <a:gd name="connsiteX130" fmla="*/ 9364 w 10000"/>
              <a:gd name="connsiteY130" fmla="*/ 6600 h 10000"/>
              <a:gd name="connsiteX131" fmla="*/ 9499 w 10000"/>
              <a:gd name="connsiteY131" fmla="*/ 6744 h 10000"/>
              <a:gd name="connsiteX132" fmla="*/ 9621 w 10000"/>
              <a:gd name="connsiteY132" fmla="*/ 6909 h 10000"/>
              <a:gd name="connsiteX133" fmla="*/ 9731 w 10000"/>
              <a:gd name="connsiteY133" fmla="*/ 7064 h 10000"/>
              <a:gd name="connsiteX134" fmla="*/ 9817 w 10000"/>
              <a:gd name="connsiteY134" fmla="*/ 7230 h 10000"/>
              <a:gd name="connsiteX135" fmla="*/ 9890 w 10000"/>
              <a:gd name="connsiteY135" fmla="*/ 7395 h 10000"/>
              <a:gd name="connsiteX136" fmla="*/ 9951 w 10000"/>
              <a:gd name="connsiteY136" fmla="*/ 7572 h 10000"/>
              <a:gd name="connsiteX137" fmla="*/ 9976 w 10000"/>
              <a:gd name="connsiteY137" fmla="*/ 7759 h 10000"/>
              <a:gd name="connsiteX138" fmla="*/ 10000 w 10000"/>
              <a:gd name="connsiteY138" fmla="*/ 7947 h 10000"/>
              <a:gd name="connsiteX139" fmla="*/ 9988 w 10000"/>
              <a:gd name="connsiteY139" fmla="*/ 8046 h 10000"/>
              <a:gd name="connsiteX140" fmla="*/ 9976 w 10000"/>
              <a:gd name="connsiteY140" fmla="*/ 8157 h 10000"/>
              <a:gd name="connsiteX141" fmla="*/ 9951 w 10000"/>
              <a:gd name="connsiteY141" fmla="*/ 8256 h 10000"/>
              <a:gd name="connsiteX142" fmla="*/ 9890 w 10000"/>
              <a:gd name="connsiteY142" fmla="*/ 8366 h 10000"/>
              <a:gd name="connsiteX143" fmla="*/ 9780 w 10000"/>
              <a:gd name="connsiteY143" fmla="*/ 8609 h 10000"/>
              <a:gd name="connsiteX144" fmla="*/ 9645 w 10000"/>
              <a:gd name="connsiteY144" fmla="*/ 8841 h 10000"/>
              <a:gd name="connsiteX145" fmla="*/ 9462 w 10000"/>
              <a:gd name="connsiteY145" fmla="*/ 9062 h 10000"/>
              <a:gd name="connsiteX146" fmla="*/ 9291 w 10000"/>
              <a:gd name="connsiteY146" fmla="*/ 9283 h 10000"/>
              <a:gd name="connsiteX147" fmla="*/ 9132 w 10000"/>
              <a:gd name="connsiteY147" fmla="*/ 9448 h 10000"/>
              <a:gd name="connsiteX148" fmla="*/ 8985 w 10000"/>
              <a:gd name="connsiteY148" fmla="*/ 9592 h 10000"/>
              <a:gd name="connsiteX149" fmla="*/ 8839 w 10000"/>
              <a:gd name="connsiteY149" fmla="*/ 9702 h 10000"/>
              <a:gd name="connsiteX150" fmla="*/ 8680 w 10000"/>
              <a:gd name="connsiteY150" fmla="*/ 9801 h 10000"/>
              <a:gd name="connsiteX151" fmla="*/ 8521 w 10000"/>
              <a:gd name="connsiteY151" fmla="*/ 9879 h 10000"/>
              <a:gd name="connsiteX152" fmla="*/ 8350 w 10000"/>
              <a:gd name="connsiteY152" fmla="*/ 9934 h 10000"/>
              <a:gd name="connsiteX153" fmla="*/ 8166 w 10000"/>
              <a:gd name="connsiteY153" fmla="*/ 9978 h 10000"/>
              <a:gd name="connsiteX154" fmla="*/ 7983 w 10000"/>
              <a:gd name="connsiteY154" fmla="*/ 10000 h 10000"/>
              <a:gd name="connsiteX155" fmla="*/ 7787 w 10000"/>
              <a:gd name="connsiteY155" fmla="*/ 10000 h 10000"/>
              <a:gd name="connsiteX156" fmla="*/ 7579 w 10000"/>
              <a:gd name="connsiteY156" fmla="*/ 9989 h 10000"/>
              <a:gd name="connsiteX157" fmla="*/ 7384 w 10000"/>
              <a:gd name="connsiteY157" fmla="*/ 9967 h 10000"/>
              <a:gd name="connsiteX158" fmla="*/ 7176 w 10000"/>
              <a:gd name="connsiteY158" fmla="*/ 9912 h 10000"/>
              <a:gd name="connsiteX159" fmla="*/ 6993 w 10000"/>
              <a:gd name="connsiteY159" fmla="*/ 9857 h 10000"/>
              <a:gd name="connsiteX160" fmla="*/ 6809 w 10000"/>
              <a:gd name="connsiteY160" fmla="*/ 9779 h 10000"/>
              <a:gd name="connsiteX161" fmla="*/ 6626 w 10000"/>
              <a:gd name="connsiteY161" fmla="*/ 9691 h 10000"/>
              <a:gd name="connsiteX162" fmla="*/ 6467 w 10000"/>
              <a:gd name="connsiteY162" fmla="*/ 9581 h 10000"/>
              <a:gd name="connsiteX163" fmla="*/ 6296 w 10000"/>
              <a:gd name="connsiteY163" fmla="*/ 9459 h 10000"/>
              <a:gd name="connsiteX164" fmla="*/ 6137 w 10000"/>
              <a:gd name="connsiteY164" fmla="*/ 9316 h 10000"/>
              <a:gd name="connsiteX165" fmla="*/ 966 w 10000"/>
              <a:gd name="connsiteY165" fmla="*/ 4327 h 10000"/>
              <a:gd name="connsiteX166" fmla="*/ 733 w 10000"/>
              <a:gd name="connsiteY166" fmla="*/ 4095 h 10000"/>
              <a:gd name="connsiteX167" fmla="*/ 550 w 10000"/>
              <a:gd name="connsiteY167" fmla="*/ 3874 h 10000"/>
              <a:gd name="connsiteX168" fmla="*/ 477 w 10000"/>
              <a:gd name="connsiteY168" fmla="*/ 3753 h 10000"/>
              <a:gd name="connsiteX169" fmla="*/ 391 w 10000"/>
              <a:gd name="connsiteY169" fmla="*/ 3631 h 10000"/>
              <a:gd name="connsiteX170" fmla="*/ 330 w 10000"/>
              <a:gd name="connsiteY170" fmla="*/ 3510 h 10000"/>
              <a:gd name="connsiteX171" fmla="*/ 257 w 10000"/>
              <a:gd name="connsiteY171" fmla="*/ 3389 h 10000"/>
              <a:gd name="connsiteX172" fmla="*/ 196 w 10000"/>
              <a:gd name="connsiteY172" fmla="*/ 3267 h 10000"/>
              <a:gd name="connsiteX173" fmla="*/ 147 w 10000"/>
              <a:gd name="connsiteY173" fmla="*/ 3135 h 10000"/>
              <a:gd name="connsiteX174" fmla="*/ 110 w 10000"/>
              <a:gd name="connsiteY174" fmla="*/ 3013 h 10000"/>
              <a:gd name="connsiteX175" fmla="*/ 73 w 10000"/>
              <a:gd name="connsiteY175" fmla="*/ 2881 h 10000"/>
              <a:gd name="connsiteX176" fmla="*/ 49 w 10000"/>
              <a:gd name="connsiteY176" fmla="*/ 2748 h 10000"/>
              <a:gd name="connsiteX177" fmla="*/ 24 w 10000"/>
              <a:gd name="connsiteY177" fmla="*/ 2638 h 10000"/>
              <a:gd name="connsiteX178" fmla="*/ 0 w 10000"/>
              <a:gd name="connsiteY178" fmla="*/ 2506 h 10000"/>
              <a:gd name="connsiteX179" fmla="*/ 0 w 10000"/>
              <a:gd name="connsiteY179" fmla="*/ 2373 h 10000"/>
              <a:gd name="connsiteX180" fmla="*/ 0 w 10000"/>
              <a:gd name="connsiteY180" fmla="*/ 2241 h 10000"/>
              <a:gd name="connsiteX181" fmla="*/ 0 w 10000"/>
              <a:gd name="connsiteY181" fmla="*/ 2119 h 10000"/>
              <a:gd name="connsiteX182" fmla="*/ 37 w 10000"/>
              <a:gd name="connsiteY182" fmla="*/ 1998 h 10000"/>
              <a:gd name="connsiteX183" fmla="*/ 49 w 10000"/>
              <a:gd name="connsiteY183" fmla="*/ 1876 h 10000"/>
              <a:gd name="connsiteX184" fmla="*/ 73 w 10000"/>
              <a:gd name="connsiteY184" fmla="*/ 1755 h 10000"/>
              <a:gd name="connsiteX185" fmla="*/ 110 w 10000"/>
              <a:gd name="connsiteY185" fmla="*/ 1645 h 10000"/>
              <a:gd name="connsiteX186" fmla="*/ 147 w 10000"/>
              <a:gd name="connsiteY186" fmla="*/ 1534 h 10000"/>
              <a:gd name="connsiteX187" fmla="*/ 196 w 10000"/>
              <a:gd name="connsiteY187" fmla="*/ 1424 h 10000"/>
              <a:gd name="connsiteX188" fmla="*/ 244 w 10000"/>
              <a:gd name="connsiteY188" fmla="*/ 1313 h 10000"/>
              <a:gd name="connsiteX189" fmla="*/ 306 w 10000"/>
              <a:gd name="connsiteY189" fmla="*/ 1214 h 10000"/>
              <a:gd name="connsiteX190" fmla="*/ 379 w 10000"/>
              <a:gd name="connsiteY190" fmla="*/ 1115 h 10000"/>
              <a:gd name="connsiteX191" fmla="*/ 440 w 10000"/>
              <a:gd name="connsiteY191" fmla="*/ 1015 h 10000"/>
              <a:gd name="connsiteX192" fmla="*/ 526 w 10000"/>
              <a:gd name="connsiteY192" fmla="*/ 916 h 10000"/>
              <a:gd name="connsiteX193" fmla="*/ 611 w 10000"/>
              <a:gd name="connsiteY193" fmla="*/ 817 h 10000"/>
              <a:gd name="connsiteX194" fmla="*/ 697 w 10000"/>
              <a:gd name="connsiteY194" fmla="*/ 740 h 10000"/>
              <a:gd name="connsiteX195" fmla="*/ 807 w 10000"/>
              <a:gd name="connsiteY195" fmla="*/ 640 h 10000"/>
              <a:gd name="connsiteX196" fmla="*/ 1015 w 10000"/>
              <a:gd name="connsiteY196" fmla="*/ 486 h 10000"/>
              <a:gd name="connsiteX197" fmla="*/ 1222 w 10000"/>
              <a:gd name="connsiteY197" fmla="*/ 342 h 10000"/>
              <a:gd name="connsiteX198" fmla="*/ 1345 w 10000"/>
              <a:gd name="connsiteY198" fmla="*/ 276 h 10000"/>
              <a:gd name="connsiteX199" fmla="*/ 1455 w 10000"/>
              <a:gd name="connsiteY199" fmla="*/ 232 h 10000"/>
              <a:gd name="connsiteX200" fmla="*/ 1577 w 10000"/>
              <a:gd name="connsiteY200" fmla="*/ 188 h 10000"/>
              <a:gd name="connsiteX201" fmla="*/ 1699 w 10000"/>
              <a:gd name="connsiteY201" fmla="*/ 132 h 10000"/>
              <a:gd name="connsiteX202" fmla="*/ 1809 w 10000"/>
              <a:gd name="connsiteY202" fmla="*/ 99 h 10000"/>
              <a:gd name="connsiteX203" fmla="*/ 1932 w 10000"/>
              <a:gd name="connsiteY203" fmla="*/ 77 h 10000"/>
              <a:gd name="connsiteX204" fmla="*/ 2054 w 10000"/>
              <a:gd name="connsiteY204" fmla="*/ 44 h 10000"/>
              <a:gd name="connsiteX205" fmla="*/ 2188 w 10000"/>
              <a:gd name="connsiteY205" fmla="*/ 33 h 10000"/>
              <a:gd name="connsiteX206" fmla="*/ 2433 w 10000"/>
              <a:gd name="connsiteY206" fmla="*/ 0 h 10000"/>
              <a:gd name="connsiteX207" fmla="*/ 2702 w 10000"/>
              <a:gd name="connsiteY207" fmla="*/ 22 h 10000"/>
              <a:gd name="connsiteX208" fmla="*/ 2848 w 10000"/>
              <a:gd name="connsiteY208" fmla="*/ 33 h 10000"/>
              <a:gd name="connsiteX209" fmla="*/ 2983 w 10000"/>
              <a:gd name="connsiteY209" fmla="*/ 44 h 10000"/>
              <a:gd name="connsiteX210" fmla="*/ 3130 w 10000"/>
              <a:gd name="connsiteY210" fmla="*/ 66 h 10000"/>
              <a:gd name="connsiteX211" fmla="*/ 3276 w 10000"/>
              <a:gd name="connsiteY211" fmla="*/ 99 h 10000"/>
              <a:gd name="connsiteX212" fmla="*/ 3411 w 10000"/>
              <a:gd name="connsiteY212" fmla="*/ 132 h 10000"/>
              <a:gd name="connsiteX213" fmla="*/ 3545 w 10000"/>
              <a:gd name="connsiteY213" fmla="*/ 188 h 10000"/>
              <a:gd name="connsiteX214" fmla="*/ 3692 w 10000"/>
              <a:gd name="connsiteY214" fmla="*/ 243 h 10000"/>
              <a:gd name="connsiteX215" fmla="*/ 3814 w 10000"/>
              <a:gd name="connsiteY215" fmla="*/ 309 h 10000"/>
              <a:gd name="connsiteX216" fmla="*/ 3949 w 10000"/>
              <a:gd name="connsiteY216" fmla="*/ 375 h 10000"/>
              <a:gd name="connsiteX217" fmla="*/ 4083 w 10000"/>
              <a:gd name="connsiteY217" fmla="*/ 453 h 10000"/>
              <a:gd name="connsiteX218" fmla="*/ 4218 w 10000"/>
              <a:gd name="connsiteY218" fmla="*/ 530 h 10000"/>
              <a:gd name="connsiteX219" fmla="*/ 4352 w 10000"/>
              <a:gd name="connsiteY219" fmla="*/ 618 h 10000"/>
              <a:gd name="connsiteX220" fmla="*/ 4609 w 10000"/>
              <a:gd name="connsiteY220" fmla="*/ 806 h 10000"/>
              <a:gd name="connsiteX221" fmla="*/ 4853 w 10000"/>
              <a:gd name="connsiteY221" fmla="*/ 1038 h 10000"/>
              <a:gd name="connsiteX222" fmla="*/ 5277 w 10000"/>
              <a:gd name="connsiteY222" fmla="*/ 1301 h 10000"/>
              <a:gd name="connsiteX0" fmla="*/ 5277 w 10000"/>
              <a:gd name="connsiteY0" fmla="*/ 1301 h 10000"/>
              <a:gd name="connsiteX1" fmla="*/ 4767 w 10000"/>
              <a:gd name="connsiteY1" fmla="*/ 1574 h 10000"/>
              <a:gd name="connsiteX2" fmla="*/ 4474 w 10000"/>
              <a:gd name="connsiteY2" fmla="*/ 1358 h 10000"/>
              <a:gd name="connsiteX3" fmla="*/ 4279 w 10000"/>
              <a:gd name="connsiteY3" fmla="*/ 1203 h 10000"/>
              <a:gd name="connsiteX4" fmla="*/ 4095 w 10000"/>
              <a:gd name="connsiteY4" fmla="*/ 1060 h 10000"/>
              <a:gd name="connsiteX5" fmla="*/ 3912 w 10000"/>
              <a:gd name="connsiteY5" fmla="*/ 938 h 10000"/>
              <a:gd name="connsiteX6" fmla="*/ 3704 w 10000"/>
              <a:gd name="connsiteY6" fmla="*/ 850 h 10000"/>
              <a:gd name="connsiteX7" fmla="*/ 3496 w 10000"/>
              <a:gd name="connsiteY7" fmla="*/ 751 h 10000"/>
              <a:gd name="connsiteX8" fmla="*/ 3276 w 10000"/>
              <a:gd name="connsiteY8" fmla="*/ 684 h 10000"/>
              <a:gd name="connsiteX9" fmla="*/ 3044 w 10000"/>
              <a:gd name="connsiteY9" fmla="*/ 629 h 10000"/>
              <a:gd name="connsiteX10" fmla="*/ 2824 w 10000"/>
              <a:gd name="connsiteY10" fmla="*/ 607 h 10000"/>
              <a:gd name="connsiteX11" fmla="*/ 2579 w 10000"/>
              <a:gd name="connsiteY11" fmla="*/ 596 h 10000"/>
              <a:gd name="connsiteX12" fmla="*/ 2359 w 10000"/>
              <a:gd name="connsiteY12" fmla="*/ 596 h 10000"/>
              <a:gd name="connsiteX13" fmla="*/ 2139 w 10000"/>
              <a:gd name="connsiteY13" fmla="*/ 618 h 10000"/>
              <a:gd name="connsiteX14" fmla="*/ 1944 w 10000"/>
              <a:gd name="connsiteY14" fmla="*/ 662 h 10000"/>
              <a:gd name="connsiteX15" fmla="*/ 1748 w 10000"/>
              <a:gd name="connsiteY15" fmla="*/ 740 h 10000"/>
              <a:gd name="connsiteX16" fmla="*/ 1565 w 10000"/>
              <a:gd name="connsiteY16" fmla="*/ 817 h 10000"/>
              <a:gd name="connsiteX17" fmla="*/ 1394 w 10000"/>
              <a:gd name="connsiteY17" fmla="*/ 927 h 10000"/>
              <a:gd name="connsiteX18" fmla="*/ 1222 w 10000"/>
              <a:gd name="connsiteY18" fmla="*/ 1049 h 10000"/>
              <a:gd name="connsiteX19" fmla="*/ 1064 w 10000"/>
              <a:gd name="connsiteY19" fmla="*/ 1192 h 10000"/>
              <a:gd name="connsiteX20" fmla="*/ 954 w 10000"/>
              <a:gd name="connsiteY20" fmla="*/ 1347 h 10000"/>
              <a:gd name="connsiteX21" fmla="*/ 831 w 10000"/>
              <a:gd name="connsiteY21" fmla="*/ 1501 h 10000"/>
              <a:gd name="connsiteX22" fmla="*/ 746 w 10000"/>
              <a:gd name="connsiteY22" fmla="*/ 1678 h 10000"/>
              <a:gd name="connsiteX23" fmla="*/ 685 w 10000"/>
              <a:gd name="connsiteY23" fmla="*/ 1854 h 10000"/>
              <a:gd name="connsiteX24" fmla="*/ 648 w 10000"/>
              <a:gd name="connsiteY24" fmla="*/ 2042 h 10000"/>
              <a:gd name="connsiteX25" fmla="*/ 611 w 10000"/>
              <a:gd name="connsiteY25" fmla="*/ 2252 h 10000"/>
              <a:gd name="connsiteX26" fmla="*/ 611 w 10000"/>
              <a:gd name="connsiteY26" fmla="*/ 2461 h 10000"/>
              <a:gd name="connsiteX27" fmla="*/ 636 w 10000"/>
              <a:gd name="connsiteY27" fmla="*/ 2682 h 10000"/>
              <a:gd name="connsiteX28" fmla="*/ 672 w 10000"/>
              <a:gd name="connsiteY28" fmla="*/ 2881 h 10000"/>
              <a:gd name="connsiteX29" fmla="*/ 733 w 10000"/>
              <a:gd name="connsiteY29" fmla="*/ 3091 h 10000"/>
              <a:gd name="connsiteX30" fmla="*/ 819 w 10000"/>
              <a:gd name="connsiteY30" fmla="*/ 3278 h 10000"/>
              <a:gd name="connsiteX31" fmla="*/ 917 w 10000"/>
              <a:gd name="connsiteY31" fmla="*/ 3477 h 10000"/>
              <a:gd name="connsiteX32" fmla="*/ 1039 w 10000"/>
              <a:gd name="connsiteY32" fmla="*/ 3653 h 10000"/>
              <a:gd name="connsiteX33" fmla="*/ 1186 w 10000"/>
              <a:gd name="connsiteY33" fmla="*/ 3830 h 10000"/>
              <a:gd name="connsiteX34" fmla="*/ 1345 w 10000"/>
              <a:gd name="connsiteY34" fmla="*/ 3996 h 10000"/>
              <a:gd name="connsiteX35" fmla="*/ 6516 w 10000"/>
              <a:gd name="connsiteY35" fmla="*/ 8996 h 10000"/>
              <a:gd name="connsiteX36" fmla="*/ 6638 w 10000"/>
              <a:gd name="connsiteY36" fmla="*/ 9084 h 10000"/>
              <a:gd name="connsiteX37" fmla="*/ 6760 w 10000"/>
              <a:gd name="connsiteY37" fmla="*/ 9183 h 10000"/>
              <a:gd name="connsiteX38" fmla="*/ 6870 w 10000"/>
              <a:gd name="connsiteY38" fmla="*/ 9260 h 10000"/>
              <a:gd name="connsiteX39" fmla="*/ 7005 w 10000"/>
              <a:gd name="connsiteY39" fmla="*/ 9327 h 10000"/>
              <a:gd name="connsiteX40" fmla="*/ 7139 w 10000"/>
              <a:gd name="connsiteY40" fmla="*/ 9393 h 10000"/>
              <a:gd name="connsiteX41" fmla="*/ 7274 w 10000"/>
              <a:gd name="connsiteY41" fmla="*/ 9426 h 10000"/>
              <a:gd name="connsiteX42" fmla="*/ 7421 w 10000"/>
              <a:gd name="connsiteY42" fmla="*/ 9459 h 10000"/>
              <a:gd name="connsiteX43" fmla="*/ 7567 w 10000"/>
              <a:gd name="connsiteY43" fmla="*/ 9470 h 10000"/>
              <a:gd name="connsiteX44" fmla="*/ 7714 w 10000"/>
              <a:gd name="connsiteY44" fmla="*/ 9481 h 10000"/>
              <a:gd name="connsiteX45" fmla="*/ 7848 w 10000"/>
              <a:gd name="connsiteY45" fmla="*/ 9481 h 10000"/>
              <a:gd name="connsiteX46" fmla="*/ 7983 w 10000"/>
              <a:gd name="connsiteY46" fmla="*/ 9459 h 10000"/>
              <a:gd name="connsiteX47" fmla="*/ 8117 w 10000"/>
              <a:gd name="connsiteY47" fmla="*/ 9437 h 10000"/>
              <a:gd name="connsiteX48" fmla="*/ 8227 w 10000"/>
              <a:gd name="connsiteY48" fmla="*/ 9393 h 10000"/>
              <a:gd name="connsiteX49" fmla="*/ 8350 w 10000"/>
              <a:gd name="connsiteY49" fmla="*/ 9338 h 10000"/>
              <a:gd name="connsiteX50" fmla="*/ 8460 w 10000"/>
              <a:gd name="connsiteY50" fmla="*/ 9272 h 10000"/>
              <a:gd name="connsiteX51" fmla="*/ 8557 w 10000"/>
              <a:gd name="connsiteY51" fmla="*/ 9183 h 10000"/>
              <a:gd name="connsiteX52" fmla="*/ 8680 w 10000"/>
              <a:gd name="connsiteY52" fmla="*/ 9073 h 10000"/>
              <a:gd name="connsiteX53" fmla="*/ 8814 w 10000"/>
              <a:gd name="connsiteY53" fmla="*/ 8940 h 10000"/>
              <a:gd name="connsiteX54" fmla="*/ 8961 w 10000"/>
              <a:gd name="connsiteY54" fmla="*/ 8775 h 10000"/>
              <a:gd name="connsiteX55" fmla="*/ 9108 w 10000"/>
              <a:gd name="connsiteY55" fmla="*/ 8587 h 10000"/>
              <a:gd name="connsiteX56" fmla="*/ 9242 w 10000"/>
              <a:gd name="connsiteY56" fmla="*/ 8400 h 10000"/>
              <a:gd name="connsiteX57" fmla="*/ 9352 w 10000"/>
              <a:gd name="connsiteY57" fmla="*/ 8212 h 10000"/>
              <a:gd name="connsiteX58" fmla="*/ 9389 w 10000"/>
              <a:gd name="connsiteY58" fmla="*/ 8124 h 10000"/>
              <a:gd name="connsiteX59" fmla="*/ 9413 w 10000"/>
              <a:gd name="connsiteY59" fmla="*/ 8046 h 10000"/>
              <a:gd name="connsiteX60" fmla="*/ 9425 w 10000"/>
              <a:gd name="connsiteY60" fmla="*/ 7958 h 10000"/>
              <a:gd name="connsiteX61" fmla="*/ 9438 w 10000"/>
              <a:gd name="connsiteY61" fmla="*/ 7892 h 10000"/>
              <a:gd name="connsiteX62" fmla="*/ 9425 w 10000"/>
              <a:gd name="connsiteY62" fmla="*/ 7759 h 10000"/>
              <a:gd name="connsiteX63" fmla="*/ 9401 w 10000"/>
              <a:gd name="connsiteY63" fmla="*/ 7627 h 10000"/>
              <a:gd name="connsiteX64" fmla="*/ 9364 w 10000"/>
              <a:gd name="connsiteY64" fmla="*/ 7506 h 10000"/>
              <a:gd name="connsiteX65" fmla="*/ 9303 w 10000"/>
              <a:gd name="connsiteY65" fmla="*/ 7384 h 10000"/>
              <a:gd name="connsiteX66" fmla="*/ 9242 w 10000"/>
              <a:gd name="connsiteY66" fmla="*/ 7263 h 10000"/>
              <a:gd name="connsiteX67" fmla="*/ 9156 w 10000"/>
              <a:gd name="connsiteY67" fmla="*/ 7141 h 10000"/>
              <a:gd name="connsiteX68" fmla="*/ 9071 w 10000"/>
              <a:gd name="connsiteY68" fmla="*/ 7042 h 10000"/>
              <a:gd name="connsiteX69" fmla="*/ 8961 w 10000"/>
              <a:gd name="connsiteY69" fmla="*/ 6932 h 10000"/>
              <a:gd name="connsiteX70" fmla="*/ 4218 w 10000"/>
              <a:gd name="connsiteY70" fmla="*/ 2340 h 10000"/>
              <a:gd name="connsiteX71" fmla="*/ 4120 w 10000"/>
              <a:gd name="connsiteY71" fmla="*/ 2274 h 10000"/>
              <a:gd name="connsiteX72" fmla="*/ 4022 w 10000"/>
              <a:gd name="connsiteY72" fmla="*/ 2219 h 10000"/>
              <a:gd name="connsiteX73" fmla="*/ 3912 w 10000"/>
              <a:gd name="connsiteY73" fmla="*/ 2174 h 10000"/>
              <a:gd name="connsiteX74" fmla="*/ 3790 w 10000"/>
              <a:gd name="connsiteY74" fmla="*/ 2152 h 10000"/>
              <a:gd name="connsiteX75" fmla="*/ 3716 w 10000"/>
              <a:gd name="connsiteY75" fmla="*/ 2163 h 10000"/>
              <a:gd name="connsiteX76" fmla="*/ 3594 w 10000"/>
              <a:gd name="connsiteY76" fmla="*/ 2196 h 10000"/>
              <a:gd name="connsiteX77" fmla="*/ 3447 w 10000"/>
              <a:gd name="connsiteY77" fmla="*/ 2241 h 10000"/>
              <a:gd name="connsiteX78" fmla="*/ 3289 w 10000"/>
              <a:gd name="connsiteY78" fmla="*/ 2296 h 10000"/>
              <a:gd name="connsiteX79" fmla="*/ 3142 w 10000"/>
              <a:gd name="connsiteY79" fmla="*/ 2362 h 10000"/>
              <a:gd name="connsiteX80" fmla="*/ 2995 w 10000"/>
              <a:gd name="connsiteY80" fmla="*/ 2417 h 10000"/>
              <a:gd name="connsiteX81" fmla="*/ 2885 w 10000"/>
              <a:gd name="connsiteY81" fmla="*/ 2472 h 10000"/>
              <a:gd name="connsiteX82" fmla="*/ 2824 w 10000"/>
              <a:gd name="connsiteY82" fmla="*/ 2517 h 10000"/>
              <a:gd name="connsiteX83" fmla="*/ 2787 w 10000"/>
              <a:gd name="connsiteY83" fmla="*/ 2572 h 10000"/>
              <a:gd name="connsiteX84" fmla="*/ 2714 w 10000"/>
              <a:gd name="connsiteY84" fmla="*/ 2660 h 10000"/>
              <a:gd name="connsiteX85" fmla="*/ 2641 w 10000"/>
              <a:gd name="connsiteY85" fmla="*/ 2781 h 10000"/>
              <a:gd name="connsiteX86" fmla="*/ 2567 w 10000"/>
              <a:gd name="connsiteY86" fmla="*/ 2914 h 10000"/>
              <a:gd name="connsiteX87" fmla="*/ 2506 w 10000"/>
              <a:gd name="connsiteY87" fmla="*/ 3046 h 10000"/>
              <a:gd name="connsiteX88" fmla="*/ 2445 w 10000"/>
              <a:gd name="connsiteY88" fmla="*/ 3168 h 10000"/>
              <a:gd name="connsiteX89" fmla="*/ 2408 w 10000"/>
              <a:gd name="connsiteY89" fmla="*/ 3267 h 10000"/>
              <a:gd name="connsiteX90" fmla="*/ 2396 w 10000"/>
              <a:gd name="connsiteY90" fmla="*/ 3355 h 10000"/>
              <a:gd name="connsiteX91" fmla="*/ 2408 w 10000"/>
              <a:gd name="connsiteY91" fmla="*/ 3444 h 10000"/>
              <a:gd name="connsiteX92" fmla="*/ 2445 w 10000"/>
              <a:gd name="connsiteY92" fmla="*/ 3554 h 10000"/>
              <a:gd name="connsiteX93" fmla="*/ 2518 w 10000"/>
              <a:gd name="connsiteY93" fmla="*/ 3642 h 10000"/>
              <a:gd name="connsiteX94" fmla="*/ 2579 w 10000"/>
              <a:gd name="connsiteY94" fmla="*/ 3720 h 10000"/>
              <a:gd name="connsiteX95" fmla="*/ 7335 w 10000"/>
              <a:gd name="connsiteY95" fmla="*/ 8311 h 10000"/>
              <a:gd name="connsiteX96" fmla="*/ 6956 w 10000"/>
              <a:gd name="connsiteY96" fmla="*/ 8642 h 10000"/>
              <a:gd name="connsiteX97" fmla="*/ 2200 w 10000"/>
              <a:gd name="connsiteY97" fmla="*/ 4051 h 10000"/>
              <a:gd name="connsiteX98" fmla="*/ 2115 w 10000"/>
              <a:gd name="connsiteY98" fmla="*/ 3962 h 10000"/>
              <a:gd name="connsiteX99" fmla="*/ 2042 w 10000"/>
              <a:gd name="connsiteY99" fmla="*/ 3885 h 10000"/>
              <a:gd name="connsiteX100" fmla="*/ 1980 w 10000"/>
              <a:gd name="connsiteY100" fmla="*/ 3786 h 10000"/>
              <a:gd name="connsiteX101" fmla="*/ 1932 w 10000"/>
              <a:gd name="connsiteY101" fmla="*/ 3687 h 10000"/>
              <a:gd name="connsiteX102" fmla="*/ 1895 w 10000"/>
              <a:gd name="connsiteY102" fmla="*/ 3598 h 10000"/>
              <a:gd name="connsiteX103" fmla="*/ 1858 w 10000"/>
              <a:gd name="connsiteY103" fmla="*/ 3499 h 10000"/>
              <a:gd name="connsiteX104" fmla="*/ 1834 w 10000"/>
              <a:gd name="connsiteY104" fmla="*/ 3389 h 10000"/>
              <a:gd name="connsiteX105" fmla="*/ 1822 w 10000"/>
              <a:gd name="connsiteY105" fmla="*/ 3278 h 10000"/>
              <a:gd name="connsiteX106" fmla="*/ 1834 w 10000"/>
              <a:gd name="connsiteY106" fmla="*/ 3157 h 10000"/>
              <a:gd name="connsiteX107" fmla="*/ 1883 w 10000"/>
              <a:gd name="connsiteY107" fmla="*/ 3002 h 10000"/>
              <a:gd name="connsiteX108" fmla="*/ 1956 w 10000"/>
              <a:gd name="connsiteY108" fmla="*/ 2826 h 10000"/>
              <a:gd name="connsiteX109" fmla="*/ 2042 w 10000"/>
              <a:gd name="connsiteY109" fmla="*/ 2649 h 10000"/>
              <a:gd name="connsiteX110" fmla="*/ 2127 w 10000"/>
              <a:gd name="connsiteY110" fmla="*/ 2472 h 10000"/>
              <a:gd name="connsiteX111" fmla="*/ 2237 w 10000"/>
              <a:gd name="connsiteY111" fmla="*/ 2318 h 10000"/>
              <a:gd name="connsiteX112" fmla="*/ 2335 w 10000"/>
              <a:gd name="connsiteY112" fmla="*/ 2185 h 10000"/>
              <a:gd name="connsiteX113" fmla="*/ 2421 w 10000"/>
              <a:gd name="connsiteY113" fmla="*/ 2097 h 10000"/>
              <a:gd name="connsiteX114" fmla="*/ 2531 w 10000"/>
              <a:gd name="connsiteY114" fmla="*/ 2020 h 10000"/>
              <a:gd name="connsiteX115" fmla="*/ 2677 w 10000"/>
              <a:gd name="connsiteY115" fmla="*/ 1943 h 10000"/>
              <a:gd name="connsiteX116" fmla="*/ 2861 w 10000"/>
              <a:gd name="connsiteY116" fmla="*/ 1865 h 10000"/>
              <a:gd name="connsiteX117" fmla="*/ 3056 w 10000"/>
              <a:gd name="connsiteY117" fmla="*/ 1788 h 10000"/>
              <a:gd name="connsiteX118" fmla="*/ 3264 w 10000"/>
              <a:gd name="connsiteY118" fmla="*/ 1722 h 10000"/>
              <a:gd name="connsiteX119" fmla="*/ 3460 w 10000"/>
              <a:gd name="connsiteY119" fmla="*/ 1678 h 10000"/>
              <a:gd name="connsiteX120" fmla="*/ 3631 w 10000"/>
              <a:gd name="connsiteY120" fmla="*/ 1645 h 10000"/>
              <a:gd name="connsiteX121" fmla="*/ 3778 w 10000"/>
              <a:gd name="connsiteY121" fmla="*/ 1634 h 10000"/>
              <a:gd name="connsiteX122" fmla="*/ 3900 w 10000"/>
              <a:gd name="connsiteY122" fmla="*/ 1667 h 10000"/>
              <a:gd name="connsiteX123" fmla="*/ 4010 w 10000"/>
              <a:gd name="connsiteY123" fmla="*/ 1689 h 10000"/>
              <a:gd name="connsiteX124" fmla="*/ 4120 w 10000"/>
              <a:gd name="connsiteY124" fmla="*/ 1722 h 10000"/>
              <a:gd name="connsiteX125" fmla="*/ 4230 w 10000"/>
              <a:gd name="connsiteY125" fmla="*/ 1755 h 10000"/>
              <a:gd name="connsiteX126" fmla="*/ 4328 w 10000"/>
              <a:gd name="connsiteY126" fmla="*/ 1810 h 10000"/>
              <a:gd name="connsiteX127" fmla="*/ 4425 w 10000"/>
              <a:gd name="connsiteY127" fmla="*/ 1876 h 10000"/>
              <a:gd name="connsiteX128" fmla="*/ 4523 w 10000"/>
              <a:gd name="connsiteY128" fmla="*/ 1943 h 10000"/>
              <a:gd name="connsiteX129" fmla="*/ 4609 w 10000"/>
              <a:gd name="connsiteY129" fmla="*/ 2020 h 10000"/>
              <a:gd name="connsiteX130" fmla="*/ 9364 w 10000"/>
              <a:gd name="connsiteY130" fmla="*/ 6600 h 10000"/>
              <a:gd name="connsiteX131" fmla="*/ 9499 w 10000"/>
              <a:gd name="connsiteY131" fmla="*/ 6744 h 10000"/>
              <a:gd name="connsiteX132" fmla="*/ 9621 w 10000"/>
              <a:gd name="connsiteY132" fmla="*/ 6909 h 10000"/>
              <a:gd name="connsiteX133" fmla="*/ 9731 w 10000"/>
              <a:gd name="connsiteY133" fmla="*/ 7064 h 10000"/>
              <a:gd name="connsiteX134" fmla="*/ 9817 w 10000"/>
              <a:gd name="connsiteY134" fmla="*/ 7230 h 10000"/>
              <a:gd name="connsiteX135" fmla="*/ 9890 w 10000"/>
              <a:gd name="connsiteY135" fmla="*/ 7395 h 10000"/>
              <a:gd name="connsiteX136" fmla="*/ 9951 w 10000"/>
              <a:gd name="connsiteY136" fmla="*/ 7572 h 10000"/>
              <a:gd name="connsiteX137" fmla="*/ 9976 w 10000"/>
              <a:gd name="connsiteY137" fmla="*/ 7759 h 10000"/>
              <a:gd name="connsiteX138" fmla="*/ 10000 w 10000"/>
              <a:gd name="connsiteY138" fmla="*/ 7947 h 10000"/>
              <a:gd name="connsiteX139" fmla="*/ 9988 w 10000"/>
              <a:gd name="connsiteY139" fmla="*/ 8046 h 10000"/>
              <a:gd name="connsiteX140" fmla="*/ 9976 w 10000"/>
              <a:gd name="connsiteY140" fmla="*/ 8157 h 10000"/>
              <a:gd name="connsiteX141" fmla="*/ 9951 w 10000"/>
              <a:gd name="connsiteY141" fmla="*/ 8256 h 10000"/>
              <a:gd name="connsiteX142" fmla="*/ 9890 w 10000"/>
              <a:gd name="connsiteY142" fmla="*/ 8366 h 10000"/>
              <a:gd name="connsiteX143" fmla="*/ 9780 w 10000"/>
              <a:gd name="connsiteY143" fmla="*/ 8609 h 10000"/>
              <a:gd name="connsiteX144" fmla="*/ 9645 w 10000"/>
              <a:gd name="connsiteY144" fmla="*/ 8841 h 10000"/>
              <a:gd name="connsiteX145" fmla="*/ 9462 w 10000"/>
              <a:gd name="connsiteY145" fmla="*/ 9062 h 10000"/>
              <a:gd name="connsiteX146" fmla="*/ 9291 w 10000"/>
              <a:gd name="connsiteY146" fmla="*/ 9283 h 10000"/>
              <a:gd name="connsiteX147" fmla="*/ 9132 w 10000"/>
              <a:gd name="connsiteY147" fmla="*/ 9448 h 10000"/>
              <a:gd name="connsiteX148" fmla="*/ 8985 w 10000"/>
              <a:gd name="connsiteY148" fmla="*/ 9592 h 10000"/>
              <a:gd name="connsiteX149" fmla="*/ 8839 w 10000"/>
              <a:gd name="connsiteY149" fmla="*/ 9702 h 10000"/>
              <a:gd name="connsiteX150" fmla="*/ 8680 w 10000"/>
              <a:gd name="connsiteY150" fmla="*/ 9801 h 10000"/>
              <a:gd name="connsiteX151" fmla="*/ 8521 w 10000"/>
              <a:gd name="connsiteY151" fmla="*/ 9879 h 10000"/>
              <a:gd name="connsiteX152" fmla="*/ 8350 w 10000"/>
              <a:gd name="connsiteY152" fmla="*/ 9934 h 10000"/>
              <a:gd name="connsiteX153" fmla="*/ 8166 w 10000"/>
              <a:gd name="connsiteY153" fmla="*/ 9978 h 10000"/>
              <a:gd name="connsiteX154" fmla="*/ 7983 w 10000"/>
              <a:gd name="connsiteY154" fmla="*/ 10000 h 10000"/>
              <a:gd name="connsiteX155" fmla="*/ 7787 w 10000"/>
              <a:gd name="connsiteY155" fmla="*/ 10000 h 10000"/>
              <a:gd name="connsiteX156" fmla="*/ 7579 w 10000"/>
              <a:gd name="connsiteY156" fmla="*/ 9989 h 10000"/>
              <a:gd name="connsiteX157" fmla="*/ 7384 w 10000"/>
              <a:gd name="connsiteY157" fmla="*/ 9967 h 10000"/>
              <a:gd name="connsiteX158" fmla="*/ 7176 w 10000"/>
              <a:gd name="connsiteY158" fmla="*/ 9912 h 10000"/>
              <a:gd name="connsiteX159" fmla="*/ 6993 w 10000"/>
              <a:gd name="connsiteY159" fmla="*/ 9857 h 10000"/>
              <a:gd name="connsiteX160" fmla="*/ 6809 w 10000"/>
              <a:gd name="connsiteY160" fmla="*/ 9779 h 10000"/>
              <a:gd name="connsiteX161" fmla="*/ 6626 w 10000"/>
              <a:gd name="connsiteY161" fmla="*/ 9691 h 10000"/>
              <a:gd name="connsiteX162" fmla="*/ 6467 w 10000"/>
              <a:gd name="connsiteY162" fmla="*/ 9581 h 10000"/>
              <a:gd name="connsiteX163" fmla="*/ 6296 w 10000"/>
              <a:gd name="connsiteY163" fmla="*/ 9459 h 10000"/>
              <a:gd name="connsiteX164" fmla="*/ 6137 w 10000"/>
              <a:gd name="connsiteY164" fmla="*/ 9316 h 10000"/>
              <a:gd name="connsiteX165" fmla="*/ 966 w 10000"/>
              <a:gd name="connsiteY165" fmla="*/ 4327 h 10000"/>
              <a:gd name="connsiteX166" fmla="*/ 733 w 10000"/>
              <a:gd name="connsiteY166" fmla="*/ 4095 h 10000"/>
              <a:gd name="connsiteX167" fmla="*/ 550 w 10000"/>
              <a:gd name="connsiteY167" fmla="*/ 3874 h 10000"/>
              <a:gd name="connsiteX168" fmla="*/ 477 w 10000"/>
              <a:gd name="connsiteY168" fmla="*/ 3753 h 10000"/>
              <a:gd name="connsiteX169" fmla="*/ 391 w 10000"/>
              <a:gd name="connsiteY169" fmla="*/ 3631 h 10000"/>
              <a:gd name="connsiteX170" fmla="*/ 330 w 10000"/>
              <a:gd name="connsiteY170" fmla="*/ 3510 h 10000"/>
              <a:gd name="connsiteX171" fmla="*/ 257 w 10000"/>
              <a:gd name="connsiteY171" fmla="*/ 3389 h 10000"/>
              <a:gd name="connsiteX172" fmla="*/ 196 w 10000"/>
              <a:gd name="connsiteY172" fmla="*/ 3267 h 10000"/>
              <a:gd name="connsiteX173" fmla="*/ 147 w 10000"/>
              <a:gd name="connsiteY173" fmla="*/ 3135 h 10000"/>
              <a:gd name="connsiteX174" fmla="*/ 110 w 10000"/>
              <a:gd name="connsiteY174" fmla="*/ 3013 h 10000"/>
              <a:gd name="connsiteX175" fmla="*/ 73 w 10000"/>
              <a:gd name="connsiteY175" fmla="*/ 2881 h 10000"/>
              <a:gd name="connsiteX176" fmla="*/ 49 w 10000"/>
              <a:gd name="connsiteY176" fmla="*/ 2748 h 10000"/>
              <a:gd name="connsiteX177" fmla="*/ 24 w 10000"/>
              <a:gd name="connsiteY177" fmla="*/ 2638 h 10000"/>
              <a:gd name="connsiteX178" fmla="*/ 0 w 10000"/>
              <a:gd name="connsiteY178" fmla="*/ 2506 h 10000"/>
              <a:gd name="connsiteX179" fmla="*/ 0 w 10000"/>
              <a:gd name="connsiteY179" fmla="*/ 2373 h 10000"/>
              <a:gd name="connsiteX180" fmla="*/ 0 w 10000"/>
              <a:gd name="connsiteY180" fmla="*/ 2241 h 10000"/>
              <a:gd name="connsiteX181" fmla="*/ 0 w 10000"/>
              <a:gd name="connsiteY181" fmla="*/ 2119 h 10000"/>
              <a:gd name="connsiteX182" fmla="*/ 37 w 10000"/>
              <a:gd name="connsiteY182" fmla="*/ 1998 h 10000"/>
              <a:gd name="connsiteX183" fmla="*/ 49 w 10000"/>
              <a:gd name="connsiteY183" fmla="*/ 1876 h 10000"/>
              <a:gd name="connsiteX184" fmla="*/ 73 w 10000"/>
              <a:gd name="connsiteY184" fmla="*/ 1755 h 10000"/>
              <a:gd name="connsiteX185" fmla="*/ 110 w 10000"/>
              <a:gd name="connsiteY185" fmla="*/ 1645 h 10000"/>
              <a:gd name="connsiteX186" fmla="*/ 147 w 10000"/>
              <a:gd name="connsiteY186" fmla="*/ 1534 h 10000"/>
              <a:gd name="connsiteX187" fmla="*/ 196 w 10000"/>
              <a:gd name="connsiteY187" fmla="*/ 1424 h 10000"/>
              <a:gd name="connsiteX188" fmla="*/ 244 w 10000"/>
              <a:gd name="connsiteY188" fmla="*/ 1313 h 10000"/>
              <a:gd name="connsiteX189" fmla="*/ 306 w 10000"/>
              <a:gd name="connsiteY189" fmla="*/ 1214 h 10000"/>
              <a:gd name="connsiteX190" fmla="*/ 379 w 10000"/>
              <a:gd name="connsiteY190" fmla="*/ 1115 h 10000"/>
              <a:gd name="connsiteX191" fmla="*/ 440 w 10000"/>
              <a:gd name="connsiteY191" fmla="*/ 1015 h 10000"/>
              <a:gd name="connsiteX192" fmla="*/ 526 w 10000"/>
              <a:gd name="connsiteY192" fmla="*/ 916 h 10000"/>
              <a:gd name="connsiteX193" fmla="*/ 611 w 10000"/>
              <a:gd name="connsiteY193" fmla="*/ 817 h 10000"/>
              <a:gd name="connsiteX194" fmla="*/ 697 w 10000"/>
              <a:gd name="connsiteY194" fmla="*/ 740 h 10000"/>
              <a:gd name="connsiteX195" fmla="*/ 807 w 10000"/>
              <a:gd name="connsiteY195" fmla="*/ 640 h 10000"/>
              <a:gd name="connsiteX196" fmla="*/ 1015 w 10000"/>
              <a:gd name="connsiteY196" fmla="*/ 486 h 10000"/>
              <a:gd name="connsiteX197" fmla="*/ 1222 w 10000"/>
              <a:gd name="connsiteY197" fmla="*/ 342 h 10000"/>
              <a:gd name="connsiteX198" fmla="*/ 1345 w 10000"/>
              <a:gd name="connsiteY198" fmla="*/ 276 h 10000"/>
              <a:gd name="connsiteX199" fmla="*/ 1455 w 10000"/>
              <a:gd name="connsiteY199" fmla="*/ 232 h 10000"/>
              <a:gd name="connsiteX200" fmla="*/ 1577 w 10000"/>
              <a:gd name="connsiteY200" fmla="*/ 188 h 10000"/>
              <a:gd name="connsiteX201" fmla="*/ 1699 w 10000"/>
              <a:gd name="connsiteY201" fmla="*/ 132 h 10000"/>
              <a:gd name="connsiteX202" fmla="*/ 1809 w 10000"/>
              <a:gd name="connsiteY202" fmla="*/ 99 h 10000"/>
              <a:gd name="connsiteX203" fmla="*/ 1932 w 10000"/>
              <a:gd name="connsiteY203" fmla="*/ 77 h 10000"/>
              <a:gd name="connsiteX204" fmla="*/ 2054 w 10000"/>
              <a:gd name="connsiteY204" fmla="*/ 44 h 10000"/>
              <a:gd name="connsiteX205" fmla="*/ 2188 w 10000"/>
              <a:gd name="connsiteY205" fmla="*/ 33 h 10000"/>
              <a:gd name="connsiteX206" fmla="*/ 2433 w 10000"/>
              <a:gd name="connsiteY206" fmla="*/ 0 h 10000"/>
              <a:gd name="connsiteX207" fmla="*/ 2702 w 10000"/>
              <a:gd name="connsiteY207" fmla="*/ 22 h 10000"/>
              <a:gd name="connsiteX208" fmla="*/ 2848 w 10000"/>
              <a:gd name="connsiteY208" fmla="*/ 33 h 10000"/>
              <a:gd name="connsiteX209" fmla="*/ 2983 w 10000"/>
              <a:gd name="connsiteY209" fmla="*/ 44 h 10000"/>
              <a:gd name="connsiteX210" fmla="*/ 3130 w 10000"/>
              <a:gd name="connsiteY210" fmla="*/ 66 h 10000"/>
              <a:gd name="connsiteX211" fmla="*/ 3276 w 10000"/>
              <a:gd name="connsiteY211" fmla="*/ 99 h 10000"/>
              <a:gd name="connsiteX212" fmla="*/ 3411 w 10000"/>
              <a:gd name="connsiteY212" fmla="*/ 132 h 10000"/>
              <a:gd name="connsiteX213" fmla="*/ 3545 w 10000"/>
              <a:gd name="connsiteY213" fmla="*/ 188 h 10000"/>
              <a:gd name="connsiteX214" fmla="*/ 3692 w 10000"/>
              <a:gd name="connsiteY214" fmla="*/ 243 h 10000"/>
              <a:gd name="connsiteX215" fmla="*/ 3814 w 10000"/>
              <a:gd name="connsiteY215" fmla="*/ 309 h 10000"/>
              <a:gd name="connsiteX216" fmla="*/ 3949 w 10000"/>
              <a:gd name="connsiteY216" fmla="*/ 375 h 10000"/>
              <a:gd name="connsiteX217" fmla="*/ 4083 w 10000"/>
              <a:gd name="connsiteY217" fmla="*/ 453 h 10000"/>
              <a:gd name="connsiteX218" fmla="*/ 4218 w 10000"/>
              <a:gd name="connsiteY218" fmla="*/ 530 h 10000"/>
              <a:gd name="connsiteX219" fmla="*/ 4352 w 10000"/>
              <a:gd name="connsiteY219" fmla="*/ 618 h 10000"/>
              <a:gd name="connsiteX220" fmla="*/ 4609 w 10000"/>
              <a:gd name="connsiteY220" fmla="*/ 806 h 10000"/>
              <a:gd name="connsiteX221" fmla="*/ 4853 w 10000"/>
              <a:gd name="connsiteY221" fmla="*/ 1038 h 10000"/>
              <a:gd name="connsiteX222" fmla="*/ 5277 w 10000"/>
              <a:gd name="connsiteY222" fmla="*/ 1301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Lst>
            <a:rect l="l" t="t" r="r" b="b"/>
            <a:pathLst>
              <a:path w="10000" h="10000">
                <a:moveTo>
                  <a:pt x="5277" y="1301"/>
                </a:moveTo>
                <a:lnTo>
                  <a:pt x="4767" y="1574"/>
                </a:lnTo>
                <a:lnTo>
                  <a:pt x="4474" y="1358"/>
                </a:lnTo>
                <a:lnTo>
                  <a:pt x="4279" y="1203"/>
                </a:lnTo>
                <a:lnTo>
                  <a:pt x="4095" y="1060"/>
                </a:lnTo>
                <a:lnTo>
                  <a:pt x="3912" y="938"/>
                </a:lnTo>
                <a:lnTo>
                  <a:pt x="3704" y="850"/>
                </a:lnTo>
                <a:lnTo>
                  <a:pt x="3496" y="751"/>
                </a:lnTo>
                <a:lnTo>
                  <a:pt x="3276" y="684"/>
                </a:lnTo>
                <a:lnTo>
                  <a:pt x="3044" y="629"/>
                </a:lnTo>
                <a:lnTo>
                  <a:pt x="2824" y="607"/>
                </a:lnTo>
                <a:lnTo>
                  <a:pt x="2579" y="596"/>
                </a:lnTo>
                <a:lnTo>
                  <a:pt x="2359" y="596"/>
                </a:lnTo>
                <a:lnTo>
                  <a:pt x="2139" y="618"/>
                </a:lnTo>
                <a:lnTo>
                  <a:pt x="1944" y="662"/>
                </a:lnTo>
                <a:lnTo>
                  <a:pt x="1748" y="740"/>
                </a:lnTo>
                <a:lnTo>
                  <a:pt x="1565" y="817"/>
                </a:lnTo>
                <a:lnTo>
                  <a:pt x="1394" y="927"/>
                </a:lnTo>
                <a:lnTo>
                  <a:pt x="1222" y="1049"/>
                </a:lnTo>
                <a:lnTo>
                  <a:pt x="1064" y="1192"/>
                </a:lnTo>
                <a:lnTo>
                  <a:pt x="954" y="1347"/>
                </a:lnTo>
                <a:lnTo>
                  <a:pt x="831" y="1501"/>
                </a:lnTo>
                <a:cubicBezTo>
                  <a:pt x="803" y="1560"/>
                  <a:pt x="774" y="1619"/>
                  <a:pt x="746" y="1678"/>
                </a:cubicBezTo>
                <a:cubicBezTo>
                  <a:pt x="726" y="1737"/>
                  <a:pt x="705" y="1795"/>
                  <a:pt x="685" y="1854"/>
                </a:cubicBezTo>
                <a:cubicBezTo>
                  <a:pt x="673" y="1917"/>
                  <a:pt x="660" y="1979"/>
                  <a:pt x="648" y="2042"/>
                </a:cubicBezTo>
                <a:cubicBezTo>
                  <a:pt x="636" y="2112"/>
                  <a:pt x="623" y="2182"/>
                  <a:pt x="611" y="2252"/>
                </a:cubicBezTo>
                <a:lnTo>
                  <a:pt x="611" y="2461"/>
                </a:lnTo>
                <a:cubicBezTo>
                  <a:pt x="619" y="2535"/>
                  <a:pt x="628" y="2608"/>
                  <a:pt x="636" y="2682"/>
                </a:cubicBezTo>
                <a:cubicBezTo>
                  <a:pt x="648" y="2748"/>
                  <a:pt x="660" y="2815"/>
                  <a:pt x="672" y="2881"/>
                </a:cubicBezTo>
                <a:cubicBezTo>
                  <a:pt x="692" y="2951"/>
                  <a:pt x="713" y="3021"/>
                  <a:pt x="733" y="3091"/>
                </a:cubicBezTo>
                <a:cubicBezTo>
                  <a:pt x="762" y="3153"/>
                  <a:pt x="790" y="3216"/>
                  <a:pt x="819" y="3278"/>
                </a:cubicBezTo>
                <a:cubicBezTo>
                  <a:pt x="852" y="3344"/>
                  <a:pt x="884" y="3411"/>
                  <a:pt x="917" y="3477"/>
                </a:cubicBezTo>
                <a:lnTo>
                  <a:pt x="1039" y="3653"/>
                </a:lnTo>
                <a:lnTo>
                  <a:pt x="1186" y="3830"/>
                </a:lnTo>
                <a:lnTo>
                  <a:pt x="1345" y="3996"/>
                </a:lnTo>
                <a:lnTo>
                  <a:pt x="6516" y="8996"/>
                </a:lnTo>
                <a:cubicBezTo>
                  <a:pt x="6557" y="9025"/>
                  <a:pt x="6597" y="9055"/>
                  <a:pt x="6638" y="9084"/>
                </a:cubicBezTo>
                <a:lnTo>
                  <a:pt x="6760" y="9183"/>
                </a:lnTo>
                <a:lnTo>
                  <a:pt x="6870" y="9260"/>
                </a:lnTo>
                <a:lnTo>
                  <a:pt x="7005" y="9327"/>
                </a:lnTo>
                <a:lnTo>
                  <a:pt x="7139" y="9393"/>
                </a:lnTo>
                <a:lnTo>
                  <a:pt x="7274" y="9426"/>
                </a:lnTo>
                <a:lnTo>
                  <a:pt x="7421" y="9459"/>
                </a:lnTo>
                <a:lnTo>
                  <a:pt x="7567" y="9470"/>
                </a:lnTo>
                <a:lnTo>
                  <a:pt x="7714" y="9481"/>
                </a:lnTo>
                <a:lnTo>
                  <a:pt x="7848" y="9481"/>
                </a:lnTo>
                <a:lnTo>
                  <a:pt x="7983" y="9459"/>
                </a:lnTo>
                <a:lnTo>
                  <a:pt x="8117" y="9437"/>
                </a:lnTo>
                <a:lnTo>
                  <a:pt x="8227" y="9393"/>
                </a:lnTo>
                <a:lnTo>
                  <a:pt x="8350" y="9338"/>
                </a:lnTo>
                <a:lnTo>
                  <a:pt x="8460" y="9272"/>
                </a:lnTo>
                <a:cubicBezTo>
                  <a:pt x="8492" y="9242"/>
                  <a:pt x="8525" y="9213"/>
                  <a:pt x="8557" y="9183"/>
                </a:cubicBezTo>
                <a:lnTo>
                  <a:pt x="8680" y="9073"/>
                </a:lnTo>
                <a:cubicBezTo>
                  <a:pt x="8725" y="9029"/>
                  <a:pt x="8769" y="8984"/>
                  <a:pt x="8814" y="8940"/>
                </a:cubicBezTo>
                <a:lnTo>
                  <a:pt x="8961" y="8775"/>
                </a:lnTo>
                <a:lnTo>
                  <a:pt x="9108" y="8587"/>
                </a:lnTo>
                <a:cubicBezTo>
                  <a:pt x="9153" y="8525"/>
                  <a:pt x="9197" y="8462"/>
                  <a:pt x="9242" y="8400"/>
                </a:cubicBezTo>
                <a:lnTo>
                  <a:pt x="9352" y="8212"/>
                </a:lnTo>
                <a:cubicBezTo>
                  <a:pt x="9364" y="8183"/>
                  <a:pt x="9377" y="8153"/>
                  <a:pt x="9389" y="8124"/>
                </a:cubicBezTo>
                <a:lnTo>
                  <a:pt x="9413" y="8046"/>
                </a:lnTo>
                <a:cubicBezTo>
                  <a:pt x="9417" y="8017"/>
                  <a:pt x="9421" y="7987"/>
                  <a:pt x="9425" y="7958"/>
                </a:cubicBezTo>
                <a:cubicBezTo>
                  <a:pt x="9429" y="7936"/>
                  <a:pt x="9434" y="7914"/>
                  <a:pt x="9438" y="7892"/>
                </a:cubicBezTo>
                <a:cubicBezTo>
                  <a:pt x="9434" y="7848"/>
                  <a:pt x="9429" y="7803"/>
                  <a:pt x="9425" y="7759"/>
                </a:cubicBezTo>
                <a:lnTo>
                  <a:pt x="9401" y="7627"/>
                </a:lnTo>
                <a:cubicBezTo>
                  <a:pt x="9389" y="7587"/>
                  <a:pt x="9376" y="7546"/>
                  <a:pt x="9364" y="7506"/>
                </a:cubicBezTo>
                <a:cubicBezTo>
                  <a:pt x="9344" y="7465"/>
                  <a:pt x="9323" y="7425"/>
                  <a:pt x="9303" y="7384"/>
                </a:cubicBezTo>
                <a:cubicBezTo>
                  <a:pt x="9283" y="7344"/>
                  <a:pt x="9262" y="7303"/>
                  <a:pt x="9242" y="7263"/>
                </a:cubicBezTo>
                <a:lnTo>
                  <a:pt x="9156" y="7141"/>
                </a:lnTo>
                <a:cubicBezTo>
                  <a:pt x="9128" y="7108"/>
                  <a:pt x="9099" y="7075"/>
                  <a:pt x="9071" y="7042"/>
                </a:cubicBezTo>
                <a:lnTo>
                  <a:pt x="8961" y="6932"/>
                </a:lnTo>
                <a:lnTo>
                  <a:pt x="4218" y="2340"/>
                </a:lnTo>
                <a:lnTo>
                  <a:pt x="4120" y="2274"/>
                </a:lnTo>
                <a:cubicBezTo>
                  <a:pt x="4087" y="2256"/>
                  <a:pt x="4055" y="2237"/>
                  <a:pt x="4022" y="2219"/>
                </a:cubicBezTo>
                <a:lnTo>
                  <a:pt x="3912" y="2174"/>
                </a:lnTo>
                <a:lnTo>
                  <a:pt x="3790" y="2152"/>
                </a:lnTo>
                <a:cubicBezTo>
                  <a:pt x="3765" y="2156"/>
                  <a:pt x="3741" y="2159"/>
                  <a:pt x="3716" y="2163"/>
                </a:cubicBezTo>
                <a:lnTo>
                  <a:pt x="3594" y="2196"/>
                </a:lnTo>
                <a:lnTo>
                  <a:pt x="3447" y="2241"/>
                </a:lnTo>
                <a:lnTo>
                  <a:pt x="3289" y="2296"/>
                </a:lnTo>
                <a:lnTo>
                  <a:pt x="3142" y="2362"/>
                </a:lnTo>
                <a:lnTo>
                  <a:pt x="2995" y="2417"/>
                </a:lnTo>
                <a:cubicBezTo>
                  <a:pt x="2958" y="2435"/>
                  <a:pt x="2922" y="2454"/>
                  <a:pt x="2885" y="2472"/>
                </a:cubicBezTo>
                <a:cubicBezTo>
                  <a:pt x="2865" y="2487"/>
                  <a:pt x="2844" y="2502"/>
                  <a:pt x="2824" y="2517"/>
                </a:cubicBezTo>
                <a:cubicBezTo>
                  <a:pt x="2812" y="2535"/>
                  <a:pt x="2799" y="2554"/>
                  <a:pt x="2787" y="2572"/>
                </a:cubicBezTo>
                <a:lnTo>
                  <a:pt x="2714" y="2660"/>
                </a:lnTo>
                <a:lnTo>
                  <a:pt x="2641" y="2781"/>
                </a:lnTo>
                <a:cubicBezTo>
                  <a:pt x="2616" y="2825"/>
                  <a:pt x="2592" y="2870"/>
                  <a:pt x="2567" y="2914"/>
                </a:cubicBezTo>
                <a:cubicBezTo>
                  <a:pt x="2547" y="2958"/>
                  <a:pt x="2526" y="3002"/>
                  <a:pt x="2506" y="3046"/>
                </a:cubicBezTo>
                <a:cubicBezTo>
                  <a:pt x="2486" y="3087"/>
                  <a:pt x="2465" y="3127"/>
                  <a:pt x="2445" y="3168"/>
                </a:cubicBezTo>
                <a:cubicBezTo>
                  <a:pt x="2433" y="3201"/>
                  <a:pt x="2420" y="3234"/>
                  <a:pt x="2408" y="3267"/>
                </a:cubicBezTo>
                <a:cubicBezTo>
                  <a:pt x="2404" y="3296"/>
                  <a:pt x="2400" y="3326"/>
                  <a:pt x="2396" y="3355"/>
                </a:cubicBezTo>
                <a:cubicBezTo>
                  <a:pt x="2400" y="3385"/>
                  <a:pt x="2404" y="3414"/>
                  <a:pt x="2408" y="3444"/>
                </a:cubicBezTo>
                <a:cubicBezTo>
                  <a:pt x="2420" y="3481"/>
                  <a:pt x="2433" y="3517"/>
                  <a:pt x="2445" y="3554"/>
                </a:cubicBezTo>
                <a:lnTo>
                  <a:pt x="2518" y="3642"/>
                </a:lnTo>
                <a:cubicBezTo>
                  <a:pt x="2538" y="3668"/>
                  <a:pt x="2559" y="3694"/>
                  <a:pt x="2579" y="3720"/>
                </a:cubicBezTo>
                <a:lnTo>
                  <a:pt x="7335" y="8311"/>
                </a:lnTo>
                <a:lnTo>
                  <a:pt x="6956" y="8642"/>
                </a:lnTo>
                <a:lnTo>
                  <a:pt x="2200" y="4051"/>
                </a:lnTo>
                <a:cubicBezTo>
                  <a:pt x="2172" y="4021"/>
                  <a:pt x="2143" y="3992"/>
                  <a:pt x="2115" y="3962"/>
                </a:cubicBezTo>
                <a:cubicBezTo>
                  <a:pt x="2091" y="3936"/>
                  <a:pt x="2066" y="3911"/>
                  <a:pt x="2042" y="3885"/>
                </a:cubicBezTo>
                <a:cubicBezTo>
                  <a:pt x="2021" y="3852"/>
                  <a:pt x="2001" y="3819"/>
                  <a:pt x="1980" y="3786"/>
                </a:cubicBezTo>
                <a:lnTo>
                  <a:pt x="1932" y="3687"/>
                </a:lnTo>
                <a:cubicBezTo>
                  <a:pt x="1920" y="3657"/>
                  <a:pt x="1907" y="3628"/>
                  <a:pt x="1895" y="3598"/>
                </a:cubicBezTo>
                <a:cubicBezTo>
                  <a:pt x="1883" y="3565"/>
                  <a:pt x="1870" y="3532"/>
                  <a:pt x="1858" y="3499"/>
                </a:cubicBezTo>
                <a:cubicBezTo>
                  <a:pt x="1850" y="3462"/>
                  <a:pt x="1842" y="3426"/>
                  <a:pt x="1834" y="3389"/>
                </a:cubicBezTo>
                <a:lnTo>
                  <a:pt x="1822" y="3278"/>
                </a:lnTo>
                <a:cubicBezTo>
                  <a:pt x="1826" y="3238"/>
                  <a:pt x="1830" y="3197"/>
                  <a:pt x="1834" y="3157"/>
                </a:cubicBezTo>
                <a:cubicBezTo>
                  <a:pt x="1850" y="3105"/>
                  <a:pt x="1867" y="3054"/>
                  <a:pt x="1883" y="3002"/>
                </a:cubicBezTo>
                <a:cubicBezTo>
                  <a:pt x="1907" y="2943"/>
                  <a:pt x="1932" y="2885"/>
                  <a:pt x="1956" y="2826"/>
                </a:cubicBezTo>
                <a:cubicBezTo>
                  <a:pt x="1985" y="2767"/>
                  <a:pt x="2013" y="2708"/>
                  <a:pt x="2042" y="2649"/>
                </a:cubicBezTo>
                <a:cubicBezTo>
                  <a:pt x="2070" y="2590"/>
                  <a:pt x="2099" y="2531"/>
                  <a:pt x="2127" y="2472"/>
                </a:cubicBezTo>
                <a:cubicBezTo>
                  <a:pt x="2164" y="2421"/>
                  <a:pt x="2200" y="2369"/>
                  <a:pt x="2237" y="2318"/>
                </a:cubicBezTo>
                <a:cubicBezTo>
                  <a:pt x="2270" y="2274"/>
                  <a:pt x="2302" y="2229"/>
                  <a:pt x="2335" y="2185"/>
                </a:cubicBezTo>
                <a:cubicBezTo>
                  <a:pt x="2364" y="2156"/>
                  <a:pt x="2392" y="2126"/>
                  <a:pt x="2421" y="2097"/>
                </a:cubicBezTo>
                <a:lnTo>
                  <a:pt x="2531" y="2020"/>
                </a:lnTo>
                <a:lnTo>
                  <a:pt x="2677" y="1943"/>
                </a:lnTo>
                <a:lnTo>
                  <a:pt x="2861" y="1865"/>
                </a:lnTo>
                <a:lnTo>
                  <a:pt x="3056" y="1788"/>
                </a:lnTo>
                <a:lnTo>
                  <a:pt x="3264" y="1722"/>
                </a:lnTo>
                <a:lnTo>
                  <a:pt x="3460" y="1678"/>
                </a:lnTo>
                <a:lnTo>
                  <a:pt x="3631" y="1645"/>
                </a:lnTo>
                <a:lnTo>
                  <a:pt x="3778" y="1634"/>
                </a:lnTo>
                <a:lnTo>
                  <a:pt x="3900" y="1667"/>
                </a:lnTo>
                <a:cubicBezTo>
                  <a:pt x="3937" y="1674"/>
                  <a:pt x="3973" y="1682"/>
                  <a:pt x="4010" y="1689"/>
                </a:cubicBezTo>
                <a:lnTo>
                  <a:pt x="4120" y="1722"/>
                </a:lnTo>
                <a:lnTo>
                  <a:pt x="4230" y="1755"/>
                </a:lnTo>
                <a:cubicBezTo>
                  <a:pt x="4263" y="1773"/>
                  <a:pt x="4295" y="1792"/>
                  <a:pt x="4328" y="1810"/>
                </a:cubicBezTo>
                <a:lnTo>
                  <a:pt x="4425" y="1876"/>
                </a:lnTo>
                <a:cubicBezTo>
                  <a:pt x="4458" y="1898"/>
                  <a:pt x="4490" y="1921"/>
                  <a:pt x="4523" y="1943"/>
                </a:cubicBezTo>
                <a:lnTo>
                  <a:pt x="4609" y="2020"/>
                </a:lnTo>
                <a:lnTo>
                  <a:pt x="9364" y="6600"/>
                </a:lnTo>
                <a:lnTo>
                  <a:pt x="9499" y="6744"/>
                </a:lnTo>
                <a:cubicBezTo>
                  <a:pt x="9540" y="6799"/>
                  <a:pt x="9580" y="6854"/>
                  <a:pt x="9621" y="6909"/>
                </a:cubicBezTo>
                <a:lnTo>
                  <a:pt x="9731" y="7064"/>
                </a:lnTo>
                <a:cubicBezTo>
                  <a:pt x="9760" y="7119"/>
                  <a:pt x="9788" y="7175"/>
                  <a:pt x="9817" y="7230"/>
                </a:cubicBezTo>
                <a:cubicBezTo>
                  <a:pt x="9841" y="7285"/>
                  <a:pt x="9866" y="7340"/>
                  <a:pt x="9890" y="7395"/>
                </a:cubicBezTo>
                <a:cubicBezTo>
                  <a:pt x="9910" y="7454"/>
                  <a:pt x="9931" y="7513"/>
                  <a:pt x="9951" y="7572"/>
                </a:cubicBezTo>
                <a:cubicBezTo>
                  <a:pt x="9959" y="7634"/>
                  <a:pt x="9968" y="7697"/>
                  <a:pt x="9976" y="7759"/>
                </a:cubicBezTo>
                <a:cubicBezTo>
                  <a:pt x="9984" y="7822"/>
                  <a:pt x="9992" y="7884"/>
                  <a:pt x="10000" y="7947"/>
                </a:cubicBezTo>
                <a:lnTo>
                  <a:pt x="9988" y="8046"/>
                </a:lnTo>
                <a:lnTo>
                  <a:pt x="9976" y="8157"/>
                </a:lnTo>
                <a:cubicBezTo>
                  <a:pt x="9968" y="8190"/>
                  <a:pt x="9959" y="8223"/>
                  <a:pt x="9951" y="8256"/>
                </a:cubicBezTo>
                <a:cubicBezTo>
                  <a:pt x="9931" y="8293"/>
                  <a:pt x="9910" y="8329"/>
                  <a:pt x="9890" y="8366"/>
                </a:cubicBezTo>
                <a:cubicBezTo>
                  <a:pt x="9853" y="8447"/>
                  <a:pt x="9817" y="8528"/>
                  <a:pt x="9780" y="8609"/>
                </a:cubicBezTo>
                <a:lnTo>
                  <a:pt x="9645" y="8841"/>
                </a:lnTo>
                <a:lnTo>
                  <a:pt x="9462" y="9062"/>
                </a:lnTo>
                <a:lnTo>
                  <a:pt x="9291" y="9283"/>
                </a:lnTo>
                <a:lnTo>
                  <a:pt x="9132" y="9448"/>
                </a:lnTo>
                <a:lnTo>
                  <a:pt x="8985" y="9592"/>
                </a:lnTo>
                <a:lnTo>
                  <a:pt x="8839" y="9702"/>
                </a:lnTo>
                <a:lnTo>
                  <a:pt x="8680" y="9801"/>
                </a:lnTo>
                <a:lnTo>
                  <a:pt x="8521" y="9879"/>
                </a:lnTo>
                <a:lnTo>
                  <a:pt x="8350" y="9934"/>
                </a:lnTo>
                <a:lnTo>
                  <a:pt x="8166" y="9978"/>
                </a:lnTo>
                <a:lnTo>
                  <a:pt x="7983" y="10000"/>
                </a:lnTo>
                <a:lnTo>
                  <a:pt x="7787" y="10000"/>
                </a:lnTo>
                <a:lnTo>
                  <a:pt x="7579" y="9989"/>
                </a:lnTo>
                <a:lnTo>
                  <a:pt x="7384" y="9967"/>
                </a:lnTo>
                <a:lnTo>
                  <a:pt x="7176" y="9912"/>
                </a:lnTo>
                <a:lnTo>
                  <a:pt x="6993" y="9857"/>
                </a:lnTo>
                <a:lnTo>
                  <a:pt x="6809" y="9779"/>
                </a:lnTo>
                <a:lnTo>
                  <a:pt x="6626" y="9691"/>
                </a:lnTo>
                <a:lnTo>
                  <a:pt x="6467" y="9581"/>
                </a:lnTo>
                <a:lnTo>
                  <a:pt x="6296" y="9459"/>
                </a:lnTo>
                <a:lnTo>
                  <a:pt x="6137" y="9316"/>
                </a:lnTo>
                <a:lnTo>
                  <a:pt x="966" y="4327"/>
                </a:lnTo>
                <a:lnTo>
                  <a:pt x="733" y="4095"/>
                </a:lnTo>
                <a:lnTo>
                  <a:pt x="550" y="3874"/>
                </a:lnTo>
                <a:lnTo>
                  <a:pt x="477" y="3753"/>
                </a:lnTo>
                <a:lnTo>
                  <a:pt x="391" y="3631"/>
                </a:lnTo>
                <a:cubicBezTo>
                  <a:pt x="371" y="3591"/>
                  <a:pt x="350" y="3550"/>
                  <a:pt x="330" y="3510"/>
                </a:cubicBezTo>
                <a:lnTo>
                  <a:pt x="257" y="3389"/>
                </a:lnTo>
                <a:cubicBezTo>
                  <a:pt x="237" y="3348"/>
                  <a:pt x="216" y="3308"/>
                  <a:pt x="196" y="3267"/>
                </a:cubicBezTo>
                <a:cubicBezTo>
                  <a:pt x="180" y="3223"/>
                  <a:pt x="163" y="3179"/>
                  <a:pt x="147" y="3135"/>
                </a:cubicBezTo>
                <a:cubicBezTo>
                  <a:pt x="135" y="3094"/>
                  <a:pt x="122" y="3054"/>
                  <a:pt x="110" y="3013"/>
                </a:cubicBezTo>
                <a:cubicBezTo>
                  <a:pt x="98" y="2969"/>
                  <a:pt x="85" y="2925"/>
                  <a:pt x="73" y="2881"/>
                </a:cubicBezTo>
                <a:cubicBezTo>
                  <a:pt x="65" y="2837"/>
                  <a:pt x="57" y="2792"/>
                  <a:pt x="49" y="2748"/>
                </a:cubicBezTo>
                <a:cubicBezTo>
                  <a:pt x="41" y="2711"/>
                  <a:pt x="32" y="2675"/>
                  <a:pt x="24" y="2638"/>
                </a:cubicBezTo>
                <a:lnTo>
                  <a:pt x="0" y="2506"/>
                </a:lnTo>
                <a:lnTo>
                  <a:pt x="0" y="2373"/>
                </a:lnTo>
                <a:lnTo>
                  <a:pt x="0" y="2241"/>
                </a:lnTo>
                <a:lnTo>
                  <a:pt x="0" y="2119"/>
                </a:lnTo>
                <a:cubicBezTo>
                  <a:pt x="12" y="2079"/>
                  <a:pt x="25" y="2038"/>
                  <a:pt x="37" y="1998"/>
                </a:cubicBezTo>
                <a:cubicBezTo>
                  <a:pt x="41" y="1957"/>
                  <a:pt x="45" y="1917"/>
                  <a:pt x="49" y="1876"/>
                </a:cubicBezTo>
                <a:cubicBezTo>
                  <a:pt x="57" y="1836"/>
                  <a:pt x="65" y="1795"/>
                  <a:pt x="73" y="1755"/>
                </a:cubicBezTo>
                <a:cubicBezTo>
                  <a:pt x="85" y="1718"/>
                  <a:pt x="98" y="1682"/>
                  <a:pt x="110" y="1645"/>
                </a:cubicBezTo>
                <a:cubicBezTo>
                  <a:pt x="122" y="1608"/>
                  <a:pt x="135" y="1571"/>
                  <a:pt x="147" y="1534"/>
                </a:cubicBezTo>
                <a:cubicBezTo>
                  <a:pt x="163" y="1497"/>
                  <a:pt x="180" y="1461"/>
                  <a:pt x="196" y="1424"/>
                </a:cubicBezTo>
                <a:lnTo>
                  <a:pt x="244" y="1313"/>
                </a:lnTo>
                <a:cubicBezTo>
                  <a:pt x="265" y="1280"/>
                  <a:pt x="285" y="1247"/>
                  <a:pt x="306" y="1214"/>
                </a:cubicBezTo>
                <a:cubicBezTo>
                  <a:pt x="330" y="1181"/>
                  <a:pt x="355" y="1148"/>
                  <a:pt x="379" y="1115"/>
                </a:cubicBezTo>
                <a:cubicBezTo>
                  <a:pt x="399" y="1082"/>
                  <a:pt x="420" y="1048"/>
                  <a:pt x="440" y="1015"/>
                </a:cubicBezTo>
                <a:cubicBezTo>
                  <a:pt x="469" y="982"/>
                  <a:pt x="497" y="949"/>
                  <a:pt x="526" y="916"/>
                </a:cubicBezTo>
                <a:cubicBezTo>
                  <a:pt x="554" y="883"/>
                  <a:pt x="583" y="850"/>
                  <a:pt x="611" y="817"/>
                </a:cubicBezTo>
                <a:lnTo>
                  <a:pt x="697" y="740"/>
                </a:lnTo>
                <a:cubicBezTo>
                  <a:pt x="734" y="707"/>
                  <a:pt x="770" y="673"/>
                  <a:pt x="807" y="640"/>
                </a:cubicBezTo>
                <a:lnTo>
                  <a:pt x="1015" y="486"/>
                </a:lnTo>
                <a:lnTo>
                  <a:pt x="1222" y="342"/>
                </a:lnTo>
                <a:lnTo>
                  <a:pt x="1345" y="276"/>
                </a:lnTo>
                <a:lnTo>
                  <a:pt x="1455" y="232"/>
                </a:lnTo>
                <a:lnTo>
                  <a:pt x="1577" y="188"/>
                </a:lnTo>
                <a:lnTo>
                  <a:pt x="1699" y="132"/>
                </a:lnTo>
                <a:lnTo>
                  <a:pt x="1809" y="99"/>
                </a:lnTo>
                <a:lnTo>
                  <a:pt x="1932" y="77"/>
                </a:lnTo>
                <a:lnTo>
                  <a:pt x="2054" y="44"/>
                </a:lnTo>
                <a:lnTo>
                  <a:pt x="2188" y="33"/>
                </a:lnTo>
                <a:lnTo>
                  <a:pt x="2433" y="0"/>
                </a:lnTo>
                <a:lnTo>
                  <a:pt x="2702" y="22"/>
                </a:lnTo>
                <a:lnTo>
                  <a:pt x="2848" y="33"/>
                </a:lnTo>
                <a:lnTo>
                  <a:pt x="2983" y="44"/>
                </a:lnTo>
                <a:lnTo>
                  <a:pt x="3130" y="66"/>
                </a:lnTo>
                <a:lnTo>
                  <a:pt x="3276" y="99"/>
                </a:lnTo>
                <a:lnTo>
                  <a:pt x="3411" y="132"/>
                </a:lnTo>
                <a:lnTo>
                  <a:pt x="3545" y="188"/>
                </a:lnTo>
                <a:lnTo>
                  <a:pt x="3692" y="243"/>
                </a:lnTo>
                <a:lnTo>
                  <a:pt x="3814" y="309"/>
                </a:lnTo>
                <a:lnTo>
                  <a:pt x="3949" y="375"/>
                </a:lnTo>
                <a:lnTo>
                  <a:pt x="4083" y="453"/>
                </a:lnTo>
                <a:lnTo>
                  <a:pt x="4218" y="530"/>
                </a:lnTo>
                <a:cubicBezTo>
                  <a:pt x="4263" y="559"/>
                  <a:pt x="4307" y="589"/>
                  <a:pt x="4352" y="618"/>
                </a:cubicBezTo>
                <a:lnTo>
                  <a:pt x="4609" y="806"/>
                </a:lnTo>
                <a:lnTo>
                  <a:pt x="4853" y="1038"/>
                </a:lnTo>
                <a:lnTo>
                  <a:pt x="5277" y="1301"/>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dirty="0">
              <a:latin typeface="Arial" panose="020B0604020202020204" pitchFamily="34" charset="0"/>
            </a:endParaRPr>
          </a:p>
        </p:txBody>
      </p:sp>
      <p:sp>
        <p:nvSpPr>
          <p:cNvPr id="25" name="Freeform 62">
            <a:extLst>
              <a:ext uri="{FF2B5EF4-FFF2-40B4-BE49-F238E27FC236}">
                <a16:creationId xmlns:a16="http://schemas.microsoft.com/office/drawing/2014/main" id="{0108E370-DA48-BA30-F35C-F719E96997C1}"/>
              </a:ext>
            </a:extLst>
          </p:cNvPr>
          <p:cNvSpPr>
            <a:spLocks/>
          </p:cNvSpPr>
          <p:nvPr/>
        </p:nvSpPr>
        <p:spPr bwMode="auto">
          <a:xfrm>
            <a:off x="6594575" y="4424083"/>
            <a:ext cx="365706" cy="404953"/>
          </a:xfrm>
          <a:custGeom>
            <a:avLst/>
            <a:gdLst>
              <a:gd name="T0" fmla="*/ 350 w 818"/>
              <a:gd name="T1" fmla="*/ 109 h 906"/>
              <a:gd name="T2" fmla="*/ 286 w 818"/>
              <a:gd name="T3" fmla="*/ 68 h 906"/>
              <a:gd name="T4" fmla="*/ 211 w 818"/>
              <a:gd name="T5" fmla="*/ 54 h 906"/>
              <a:gd name="T6" fmla="*/ 143 w 818"/>
              <a:gd name="T7" fmla="*/ 67 h 906"/>
              <a:gd name="T8" fmla="*/ 87 w 818"/>
              <a:gd name="T9" fmla="*/ 108 h 906"/>
              <a:gd name="T10" fmla="*/ 56 w 818"/>
              <a:gd name="T11" fmla="*/ 168 h 906"/>
              <a:gd name="T12" fmla="*/ 52 w 818"/>
              <a:gd name="T13" fmla="*/ 243 h 906"/>
              <a:gd name="T14" fmla="*/ 75 w 818"/>
              <a:gd name="T15" fmla="*/ 315 h 906"/>
              <a:gd name="T16" fmla="*/ 533 w 818"/>
              <a:gd name="T17" fmla="*/ 815 h 906"/>
              <a:gd name="T18" fmla="*/ 573 w 818"/>
              <a:gd name="T19" fmla="*/ 845 h 906"/>
              <a:gd name="T20" fmla="*/ 619 w 818"/>
              <a:gd name="T21" fmla="*/ 858 h 906"/>
              <a:gd name="T22" fmla="*/ 664 w 818"/>
              <a:gd name="T23" fmla="*/ 855 h 906"/>
              <a:gd name="T24" fmla="*/ 700 w 818"/>
              <a:gd name="T25" fmla="*/ 832 h 906"/>
              <a:gd name="T26" fmla="*/ 745 w 818"/>
              <a:gd name="T27" fmla="*/ 778 h 906"/>
              <a:gd name="T28" fmla="*/ 770 w 818"/>
              <a:gd name="T29" fmla="*/ 729 h 906"/>
              <a:gd name="T30" fmla="*/ 769 w 818"/>
              <a:gd name="T31" fmla="*/ 691 h 906"/>
              <a:gd name="T32" fmla="*/ 749 w 818"/>
              <a:gd name="T33" fmla="*/ 647 h 906"/>
              <a:gd name="T34" fmla="*/ 337 w 818"/>
              <a:gd name="T35" fmla="*/ 206 h 906"/>
              <a:gd name="T36" fmla="*/ 304 w 818"/>
              <a:gd name="T37" fmla="*/ 196 h 906"/>
              <a:gd name="T38" fmla="*/ 257 w 818"/>
              <a:gd name="T39" fmla="*/ 214 h 906"/>
              <a:gd name="T40" fmla="*/ 228 w 818"/>
              <a:gd name="T41" fmla="*/ 233 h 906"/>
              <a:gd name="T42" fmla="*/ 205 w 818"/>
              <a:gd name="T43" fmla="*/ 276 h 906"/>
              <a:gd name="T44" fmla="*/ 197 w 818"/>
              <a:gd name="T45" fmla="*/ 312 h 906"/>
              <a:gd name="T46" fmla="*/ 600 w 818"/>
              <a:gd name="T47" fmla="*/ 753 h 906"/>
              <a:gd name="T48" fmla="*/ 167 w 818"/>
              <a:gd name="T49" fmla="*/ 352 h 906"/>
              <a:gd name="T50" fmla="*/ 152 w 818"/>
              <a:gd name="T51" fmla="*/ 317 h 906"/>
              <a:gd name="T52" fmla="*/ 154 w 818"/>
              <a:gd name="T53" fmla="*/ 272 h 906"/>
              <a:gd name="T54" fmla="*/ 183 w 818"/>
              <a:gd name="T55" fmla="*/ 210 h 906"/>
              <a:gd name="T56" fmla="*/ 219 w 818"/>
              <a:gd name="T57" fmla="*/ 176 h 906"/>
              <a:gd name="T58" fmla="*/ 283 w 818"/>
              <a:gd name="T59" fmla="*/ 152 h 906"/>
              <a:gd name="T60" fmla="*/ 328 w 818"/>
              <a:gd name="T61" fmla="*/ 153 h 906"/>
              <a:gd name="T62" fmla="*/ 362 w 818"/>
              <a:gd name="T63" fmla="*/ 170 h 906"/>
              <a:gd name="T64" fmla="*/ 777 w 818"/>
              <a:gd name="T65" fmla="*/ 611 h 906"/>
              <a:gd name="T66" fmla="*/ 809 w 818"/>
              <a:gd name="T67" fmla="*/ 670 h 906"/>
              <a:gd name="T68" fmla="*/ 817 w 818"/>
              <a:gd name="T69" fmla="*/ 729 h 906"/>
              <a:gd name="T70" fmla="*/ 800 w 818"/>
              <a:gd name="T71" fmla="*/ 780 h 906"/>
              <a:gd name="T72" fmla="*/ 747 w 818"/>
              <a:gd name="T73" fmla="*/ 856 h 906"/>
              <a:gd name="T74" fmla="*/ 697 w 818"/>
              <a:gd name="T75" fmla="*/ 895 h 906"/>
              <a:gd name="T76" fmla="*/ 637 w 818"/>
              <a:gd name="T77" fmla="*/ 906 h 906"/>
              <a:gd name="T78" fmla="*/ 572 w 818"/>
              <a:gd name="T79" fmla="*/ 893 h 906"/>
              <a:gd name="T80" fmla="*/ 515 w 818"/>
              <a:gd name="T81" fmla="*/ 857 h 906"/>
              <a:gd name="T82" fmla="*/ 45 w 818"/>
              <a:gd name="T83" fmla="*/ 351 h 906"/>
              <a:gd name="T84" fmla="*/ 21 w 818"/>
              <a:gd name="T85" fmla="*/ 307 h 906"/>
              <a:gd name="T86" fmla="*/ 6 w 818"/>
              <a:gd name="T87" fmla="*/ 261 h 906"/>
              <a:gd name="T88" fmla="*/ 0 w 818"/>
              <a:gd name="T89" fmla="*/ 215 h 906"/>
              <a:gd name="T90" fmla="*/ 4 w 818"/>
              <a:gd name="T91" fmla="*/ 170 h 906"/>
              <a:gd name="T92" fmla="*/ 16 w 818"/>
              <a:gd name="T93" fmla="*/ 129 h 906"/>
              <a:gd name="T94" fmla="*/ 36 w 818"/>
              <a:gd name="T95" fmla="*/ 92 h 906"/>
              <a:gd name="T96" fmla="*/ 66 w 818"/>
              <a:gd name="T97" fmla="*/ 58 h 906"/>
              <a:gd name="T98" fmla="*/ 119 w 818"/>
              <a:gd name="T99" fmla="*/ 21 h 906"/>
              <a:gd name="T100" fmla="*/ 158 w 818"/>
              <a:gd name="T101" fmla="*/ 7 h 906"/>
              <a:gd name="T102" fmla="*/ 221 w 818"/>
              <a:gd name="T103" fmla="*/ 2 h 906"/>
              <a:gd name="T104" fmla="*/ 268 w 818"/>
              <a:gd name="T105" fmla="*/ 9 h 906"/>
              <a:gd name="T106" fmla="*/ 312 w 818"/>
              <a:gd name="T107" fmla="*/ 28 h 906"/>
              <a:gd name="T108" fmla="*/ 356 w 818"/>
              <a:gd name="T109" fmla="*/ 56 h 906"/>
              <a:gd name="connsiteX0" fmla="*/ 5277 w 10000"/>
              <a:gd name="connsiteY0" fmla="*/ 1301 h 10000"/>
              <a:gd name="connsiteX1" fmla="*/ 7372 w 10000"/>
              <a:gd name="connsiteY1" fmla="*/ 4161 h 10000"/>
              <a:gd name="connsiteX2" fmla="*/ 4474 w 10000"/>
              <a:gd name="connsiteY2" fmla="*/ 1358 h 10000"/>
              <a:gd name="connsiteX3" fmla="*/ 4279 w 10000"/>
              <a:gd name="connsiteY3" fmla="*/ 1203 h 10000"/>
              <a:gd name="connsiteX4" fmla="*/ 4095 w 10000"/>
              <a:gd name="connsiteY4" fmla="*/ 1060 h 10000"/>
              <a:gd name="connsiteX5" fmla="*/ 3912 w 10000"/>
              <a:gd name="connsiteY5" fmla="*/ 938 h 10000"/>
              <a:gd name="connsiteX6" fmla="*/ 3704 w 10000"/>
              <a:gd name="connsiteY6" fmla="*/ 850 h 10000"/>
              <a:gd name="connsiteX7" fmla="*/ 3496 w 10000"/>
              <a:gd name="connsiteY7" fmla="*/ 751 h 10000"/>
              <a:gd name="connsiteX8" fmla="*/ 3276 w 10000"/>
              <a:gd name="connsiteY8" fmla="*/ 684 h 10000"/>
              <a:gd name="connsiteX9" fmla="*/ 3044 w 10000"/>
              <a:gd name="connsiteY9" fmla="*/ 629 h 10000"/>
              <a:gd name="connsiteX10" fmla="*/ 2824 w 10000"/>
              <a:gd name="connsiteY10" fmla="*/ 607 h 10000"/>
              <a:gd name="connsiteX11" fmla="*/ 2579 w 10000"/>
              <a:gd name="connsiteY11" fmla="*/ 596 h 10000"/>
              <a:gd name="connsiteX12" fmla="*/ 2359 w 10000"/>
              <a:gd name="connsiteY12" fmla="*/ 596 h 10000"/>
              <a:gd name="connsiteX13" fmla="*/ 2139 w 10000"/>
              <a:gd name="connsiteY13" fmla="*/ 618 h 10000"/>
              <a:gd name="connsiteX14" fmla="*/ 1944 w 10000"/>
              <a:gd name="connsiteY14" fmla="*/ 662 h 10000"/>
              <a:gd name="connsiteX15" fmla="*/ 1748 w 10000"/>
              <a:gd name="connsiteY15" fmla="*/ 740 h 10000"/>
              <a:gd name="connsiteX16" fmla="*/ 1565 w 10000"/>
              <a:gd name="connsiteY16" fmla="*/ 817 h 10000"/>
              <a:gd name="connsiteX17" fmla="*/ 1394 w 10000"/>
              <a:gd name="connsiteY17" fmla="*/ 927 h 10000"/>
              <a:gd name="connsiteX18" fmla="*/ 1222 w 10000"/>
              <a:gd name="connsiteY18" fmla="*/ 1049 h 10000"/>
              <a:gd name="connsiteX19" fmla="*/ 1064 w 10000"/>
              <a:gd name="connsiteY19" fmla="*/ 1192 h 10000"/>
              <a:gd name="connsiteX20" fmla="*/ 954 w 10000"/>
              <a:gd name="connsiteY20" fmla="*/ 1347 h 10000"/>
              <a:gd name="connsiteX21" fmla="*/ 831 w 10000"/>
              <a:gd name="connsiteY21" fmla="*/ 1501 h 10000"/>
              <a:gd name="connsiteX22" fmla="*/ 746 w 10000"/>
              <a:gd name="connsiteY22" fmla="*/ 1678 h 10000"/>
              <a:gd name="connsiteX23" fmla="*/ 685 w 10000"/>
              <a:gd name="connsiteY23" fmla="*/ 1854 h 10000"/>
              <a:gd name="connsiteX24" fmla="*/ 648 w 10000"/>
              <a:gd name="connsiteY24" fmla="*/ 2042 h 10000"/>
              <a:gd name="connsiteX25" fmla="*/ 611 w 10000"/>
              <a:gd name="connsiteY25" fmla="*/ 2252 h 10000"/>
              <a:gd name="connsiteX26" fmla="*/ 611 w 10000"/>
              <a:gd name="connsiteY26" fmla="*/ 2461 h 10000"/>
              <a:gd name="connsiteX27" fmla="*/ 636 w 10000"/>
              <a:gd name="connsiteY27" fmla="*/ 2682 h 10000"/>
              <a:gd name="connsiteX28" fmla="*/ 672 w 10000"/>
              <a:gd name="connsiteY28" fmla="*/ 2881 h 10000"/>
              <a:gd name="connsiteX29" fmla="*/ 733 w 10000"/>
              <a:gd name="connsiteY29" fmla="*/ 3091 h 10000"/>
              <a:gd name="connsiteX30" fmla="*/ 819 w 10000"/>
              <a:gd name="connsiteY30" fmla="*/ 3278 h 10000"/>
              <a:gd name="connsiteX31" fmla="*/ 917 w 10000"/>
              <a:gd name="connsiteY31" fmla="*/ 3477 h 10000"/>
              <a:gd name="connsiteX32" fmla="*/ 1039 w 10000"/>
              <a:gd name="connsiteY32" fmla="*/ 3653 h 10000"/>
              <a:gd name="connsiteX33" fmla="*/ 1186 w 10000"/>
              <a:gd name="connsiteY33" fmla="*/ 3830 h 10000"/>
              <a:gd name="connsiteX34" fmla="*/ 1345 w 10000"/>
              <a:gd name="connsiteY34" fmla="*/ 3996 h 10000"/>
              <a:gd name="connsiteX35" fmla="*/ 6516 w 10000"/>
              <a:gd name="connsiteY35" fmla="*/ 8996 h 10000"/>
              <a:gd name="connsiteX36" fmla="*/ 6638 w 10000"/>
              <a:gd name="connsiteY36" fmla="*/ 9084 h 10000"/>
              <a:gd name="connsiteX37" fmla="*/ 6760 w 10000"/>
              <a:gd name="connsiteY37" fmla="*/ 9183 h 10000"/>
              <a:gd name="connsiteX38" fmla="*/ 6870 w 10000"/>
              <a:gd name="connsiteY38" fmla="*/ 9260 h 10000"/>
              <a:gd name="connsiteX39" fmla="*/ 7005 w 10000"/>
              <a:gd name="connsiteY39" fmla="*/ 9327 h 10000"/>
              <a:gd name="connsiteX40" fmla="*/ 7139 w 10000"/>
              <a:gd name="connsiteY40" fmla="*/ 9393 h 10000"/>
              <a:gd name="connsiteX41" fmla="*/ 7274 w 10000"/>
              <a:gd name="connsiteY41" fmla="*/ 9426 h 10000"/>
              <a:gd name="connsiteX42" fmla="*/ 7421 w 10000"/>
              <a:gd name="connsiteY42" fmla="*/ 9459 h 10000"/>
              <a:gd name="connsiteX43" fmla="*/ 7567 w 10000"/>
              <a:gd name="connsiteY43" fmla="*/ 9470 h 10000"/>
              <a:gd name="connsiteX44" fmla="*/ 7714 w 10000"/>
              <a:gd name="connsiteY44" fmla="*/ 9481 h 10000"/>
              <a:gd name="connsiteX45" fmla="*/ 7848 w 10000"/>
              <a:gd name="connsiteY45" fmla="*/ 9481 h 10000"/>
              <a:gd name="connsiteX46" fmla="*/ 7983 w 10000"/>
              <a:gd name="connsiteY46" fmla="*/ 9459 h 10000"/>
              <a:gd name="connsiteX47" fmla="*/ 8117 w 10000"/>
              <a:gd name="connsiteY47" fmla="*/ 9437 h 10000"/>
              <a:gd name="connsiteX48" fmla="*/ 8227 w 10000"/>
              <a:gd name="connsiteY48" fmla="*/ 9393 h 10000"/>
              <a:gd name="connsiteX49" fmla="*/ 8350 w 10000"/>
              <a:gd name="connsiteY49" fmla="*/ 9338 h 10000"/>
              <a:gd name="connsiteX50" fmla="*/ 8460 w 10000"/>
              <a:gd name="connsiteY50" fmla="*/ 9272 h 10000"/>
              <a:gd name="connsiteX51" fmla="*/ 8557 w 10000"/>
              <a:gd name="connsiteY51" fmla="*/ 9183 h 10000"/>
              <a:gd name="connsiteX52" fmla="*/ 8680 w 10000"/>
              <a:gd name="connsiteY52" fmla="*/ 9073 h 10000"/>
              <a:gd name="connsiteX53" fmla="*/ 8814 w 10000"/>
              <a:gd name="connsiteY53" fmla="*/ 8940 h 10000"/>
              <a:gd name="connsiteX54" fmla="*/ 8961 w 10000"/>
              <a:gd name="connsiteY54" fmla="*/ 8775 h 10000"/>
              <a:gd name="connsiteX55" fmla="*/ 9108 w 10000"/>
              <a:gd name="connsiteY55" fmla="*/ 8587 h 10000"/>
              <a:gd name="connsiteX56" fmla="*/ 9242 w 10000"/>
              <a:gd name="connsiteY56" fmla="*/ 8400 h 10000"/>
              <a:gd name="connsiteX57" fmla="*/ 9352 w 10000"/>
              <a:gd name="connsiteY57" fmla="*/ 8212 h 10000"/>
              <a:gd name="connsiteX58" fmla="*/ 9389 w 10000"/>
              <a:gd name="connsiteY58" fmla="*/ 8124 h 10000"/>
              <a:gd name="connsiteX59" fmla="*/ 9413 w 10000"/>
              <a:gd name="connsiteY59" fmla="*/ 8046 h 10000"/>
              <a:gd name="connsiteX60" fmla="*/ 9425 w 10000"/>
              <a:gd name="connsiteY60" fmla="*/ 7958 h 10000"/>
              <a:gd name="connsiteX61" fmla="*/ 9438 w 10000"/>
              <a:gd name="connsiteY61" fmla="*/ 7892 h 10000"/>
              <a:gd name="connsiteX62" fmla="*/ 9425 w 10000"/>
              <a:gd name="connsiteY62" fmla="*/ 7759 h 10000"/>
              <a:gd name="connsiteX63" fmla="*/ 9401 w 10000"/>
              <a:gd name="connsiteY63" fmla="*/ 7627 h 10000"/>
              <a:gd name="connsiteX64" fmla="*/ 9364 w 10000"/>
              <a:gd name="connsiteY64" fmla="*/ 7506 h 10000"/>
              <a:gd name="connsiteX65" fmla="*/ 9303 w 10000"/>
              <a:gd name="connsiteY65" fmla="*/ 7384 h 10000"/>
              <a:gd name="connsiteX66" fmla="*/ 9242 w 10000"/>
              <a:gd name="connsiteY66" fmla="*/ 7263 h 10000"/>
              <a:gd name="connsiteX67" fmla="*/ 9156 w 10000"/>
              <a:gd name="connsiteY67" fmla="*/ 7141 h 10000"/>
              <a:gd name="connsiteX68" fmla="*/ 9071 w 10000"/>
              <a:gd name="connsiteY68" fmla="*/ 7042 h 10000"/>
              <a:gd name="connsiteX69" fmla="*/ 8961 w 10000"/>
              <a:gd name="connsiteY69" fmla="*/ 6932 h 10000"/>
              <a:gd name="connsiteX70" fmla="*/ 4218 w 10000"/>
              <a:gd name="connsiteY70" fmla="*/ 2340 h 10000"/>
              <a:gd name="connsiteX71" fmla="*/ 4120 w 10000"/>
              <a:gd name="connsiteY71" fmla="*/ 2274 h 10000"/>
              <a:gd name="connsiteX72" fmla="*/ 4022 w 10000"/>
              <a:gd name="connsiteY72" fmla="*/ 2219 h 10000"/>
              <a:gd name="connsiteX73" fmla="*/ 3912 w 10000"/>
              <a:gd name="connsiteY73" fmla="*/ 2174 h 10000"/>
              <a:gd name="connsiteX74" fmla="*/ 3790 w 10000"/>
              <a:gd name="connsiteY74" fmla="*/ 2152 h 10000"/>
              <a:gd name="connsiteX75" fmla="*/ 3716 w 10000"/>
              <a:gd name="connsiteY75" fmla="*/ 2163 h 10000"/>
              <a:gd name="connsiteX76" fmla="*/ 3594 w 10000"/>
              <a:gd name="connsiteY76" fmla="*/ 2196 h 10000"/>
              <a:gd name="connsiteX77" fmla="*/ 3447 w 10000"/>
              <a:gd name="connsiteY77" fmla="*/ 2241 h 10000"/>
              <a:gd name="connsiteX78" fmla="*/ 3289 w 10000"/>
              <a:gd name="connsiteY78" fmla="*/ 2296 h 10000"/>
              <a:gd name="connsiteX79" fmla="*/ 3142 w 10000"/>
              <a:gd name="connsiteY79" fmla="*/ 2362 h 10000"/>
              <a:gd name="connsiteX80" fmla="*/ 2995 w 10000"/>
              <a:gd name="connsiteY80" fmla="*/ 2417 h 10000"/>
              <a:gd name="connsiteX81" fmla="*/ 2885 w 10000"/>
              <a:gd name="connsiteY81" fmla="*/ 2472 h 10000"/>
              <a:gd name="connsiteX82" fmla="*/ 2824 w 10000"/>
              <a:gd name="connsiteY82" fmla="*/ 2517 h 10000"/>
              <a:gd name="connsiteX83" fmla="*/ 2787 w 10000"/>
              <a:gd name="connsiteY83" fmla="*/ 2572 h 10000"/>
              <a:gd name="connsiteX84" fmla="*/ 2714 w 10000"/>
              <a:gd name="connsiteY84" fmla="*/ 2660 h 10000"/>
              <a:gd name="connsiteX85" fmla="*/ 2641 w 10000"/>
              <a:gd name="connsiteY85" fmla="*/ 2781 h 10000"/>
              <a:gd name="connsiteX86" fmla="*/ 2567 w 10000"/>
              <a:gd name="connsiteY86" fmla="*/ 2914 h 10000"/>
              <a:gd name="connsiteX87" fmla="*/ 2506 w 10000"/>
              <a:gd name="connsiteY87" fmla="*/ 3046 h 10000"/>
              <a:gd name="connsiteX88" fmla="*/ 2445 w 10000"/>
              <a:gd name="connsiteY88" fmla="*/ 3168 h 10000"/>
              <a:gd name="connsiteX89" fmla="*/ 2408 w 10000"/>
              <a:gd name="connsiteY89" fmla="*/ 3267 h 10000"/>
              <a:gd name="connsiteX90" fmla="*/ 2396 w 10000"/>
              <a:gd name="connsiteY90" fmla="*/ 3355 h 10000"/>
              <a:gd name="connsiteX91" fmla="*/ 2408 w 10000"/>
              <a:gd name="connsiteY91" fmla="*/ 3444 h 10000"/>
              <a:gd name="connsiteX92" fmla="*/ 2445 w 10000"/>
              <a:gd name="connsiteY92" fmla="*/ 3554 h 10000"/>
              <a:gd name="connsiteX93" fmla="*/ 2518 w 10000"/>
              <a:gd name="connsiteY93" fmla="*/ 3642 h 10000"/>
              <a:gd name="connsiteX94" fmla="*/ 2579 w 10000"/>
              <a:gd name="connsiteY94" fmla="*/ 3720 h 10000"/>
              <a:gd name="connsiteX95" fmla="*/ 7335 w 10000"/>
              <a:gd name="connsiteY95" fmla="*/ 8311 h 10000"/>
              <a:gd name="connsiteX96" fmla="*/ 6956 w 10000"/>
              <a:gd name="connsiteY96" fmla="*/ 8642 h 10000"/>
              <a:gd name="connsiteX97" fmla="*/ 2200 w 10000"/>
              <a:gd name="connsiteY97" fmla="*/ 4051 h 10000"/>
              <a:gd name="connsiteX98" fmla="*/ 2115 w 10000"/>
              <a:gd name="connsiteY98" fmla="*/ 3962 h 10000"/>
              <a:gd name="connsiteX99" fmla="*/ 2042 w 10000"/>
              <a:gd name="connsiteY99" fmla="*/ 3885 h 10000"/>
              <a:gd name="connsiteX100" fmla="*/ 1980 w 10000"/>
              <a:gd name="connsiteY100" fmla="*/ 3786 h 10000"/>
              <a:gd name="connsiteX101" fmla="*/ 1932 w 10000"/>
              <a:gd name="connsiteY101" fmla="*/ 3687 h 10000"/>
              <a:gd name="connsiteX102" fmla="*/ 1895 w 10000"/>
              <a:gd name="connsiteY102" fmla="*/ 3598 h 10000"/>
              <a:gd name="connsiteX103" fmla="*/ 1858 w 10000"/>
              <a:gd name="connsiteY103" fmla="*/ 3499 h 10000"/>
              <a:gd name="connsiteX104" fmla="*/ 1834 w 10000"/>
              <a:gd name="connsiteY104" fmla="*/ 3389 h 10000"/>
              <a:gd name="connsiteX105" fmla="*/ 1822 w 10000"/>
              <a:gd name="connsiteY105" fmla="*/ 3278 h 10000"/>
              <a:gd name="connsiteX106" fmla="*/ 1834 w 10000"/>
              <a:gd name="connsiteY106" fmla="*/ 3157 h 10000"/>
              <a:gd name="connsiteX107" fmla="*/ 1883 w 10000"/>
              <a:gd name="connsiteY107" fmla="*/ 3002 h 10000"/>
              <a:gd name="connsiteX108" fmla="*/ 1956 w 10000"/>
              <a:gd name="connsiteY108" fmla="*/ 2826 h 10000"/>
              <a:gd name="connsiteX109" fmla="*/ 2042 w 10000"/>
              <a:gd name="connsiteY109" fmla="*/ 2649 h 10000"/>
              <a:gd name="connsiteX110" fmla="*/ 2127 w 10000"/>
              <a:gd name="connsiteY110" fmla="*/ 2472 h 10000"/>
              <a:gd name="connsiteX111" fmla="*/ 2237 w 10000"/>
              <a:gd name="connsiteY111" fmla="*/ 2318 h 10000"/>
              <a:gd name="connsiteX112" fmla="*/ 2335 w 10000"/>
              <a:gd name="connsiteY112" fmla="*/ 2185 h 10000"/>
              <a:gd name="connsiteX113" fmla="*/ 2421 w 10000"/>
              <a:gd name="connsiteY113" fmla="*/ 2097 h 10000"/>
              <a:gd name="connsiteX114" fmla="*/ 2531 w 10000"/>
              <a:gd name="connsiteY114" fmla="*/ 2020 h 10000"/>
              <a:gd name="connsiteX115" fmla="*/ 2677 w 10000"/>
              <a:gd name="connsiteY115" fmla="*/ 1943 h 10000"/>
              <a:gd name="connsiteX116" fmla="*/ 2861 w 10000"/>
              <a:gd name="connsiteY116" fmla="*/ 1865 h 10000"/>
              <a:gd name="connsiteX117" fmla="*/ 3056 w 10000"/>
              <a:gd name="connsiteY117" fmla="*/ 1788 h 10000"/>
              <a:gd name="connsiteX118" fmla="*/ 3264 w 10000"/>
              <a:gd name="connsiteY118" fmla="*/ 1722 h 10000"/>
              <a:gd name="connsiteX119" fmla="*/ 3460 w 10000"/>
              <a:gd name="connsiteY119" fmla="*/ 1678 h 10000"/>
              <a:gd name="connsiteX120" fmla="*/ 3631 w 10000"/>
              <a:gd name="connsiteY120" fmla="*/ 1645 h 10000"/>
              <a:gd name="connsiteX121" fmla="*/ 3778 w 10000"/>
              <a:gd name="connsiteY121" fmla="*/ 1634 h 10000"/>
              <a:gd name="connsiteX122" fmla="*/ 3900 w 10000"/>
              <a:gd name="connsiteY122" fmla="*/ 1667 h 10000"/>
              <a:gd name="connsiteX123" fmla="*/ 4010 w 10000"/>
              <a:gd name="connsiteY123" fmla="*/ 1689 h 10000"/>
              <a:gd name="connsiteX124" fmla="*/ 4120 w 10000"/>
              <a:gd name="connsiteY124" fmla="*/ 1722 h 10000"/>
              <a:gd name="connsiteX125" fmla="*/ 4230 w 10000"/>
              <a:gd name="connsiteY125" fmla="*/ 1755 h 10000"/>
              <a:gd name="connsiteX126" fmla="*/ 4328 w 10000"/>
              <a:gd name="connsiteY126" fmla="*/ 1810 h 10000"/>
              <a:gd name="connsiteX127" fmla="*/ 4425 w 10000"/>
              <a:gd name="connsiteY127" fmla="*/ 1876 h 10000"/>
              <a:gd name="connsiteX128" fmla="*/ 4523 w 10000"/>
              <a:gd name="connsiteY128" fmla="*/ 1943 h 10000"/>
              <a:gd name="connsiteX129" fmla="*/ 4609 w 10000"/>
              <a:gd name="connsiteY129" fmla="*/ 2020 h 10000"/>
              <a:gd name="connsiteX130" fmla="*/ 9364 w 10000"/>
              <a:gd name="connsiteY130" fmla="*/ 6600 h 10000"/>
              <a:gd name="connsiteX131" fmla="*/ 9499 w 10000"/>
              <a:gd name="connsiteY131" fmla="*/ 6744 h 10000"/>
              <a:gd name="connsiteX132" fmla="*/ 9621 w 10000"/>
              <a:gd name="connsiteY132" fmla="*/ 6909 h 10000"/>
              <a:gd name="connsiteX133" fmla="*/ 9731 w 10000"/>
              <a:gd name="connsiteY133" fmla="*/ 7064 h 10000"/>
              <a:gd name="connsiteX134" fmla="*/ 9817 w 10000"/>
              <a:gd name="connsiteY134" fmla="*/ 7230 h 10000"/>
              <a:gd name="connsiteX135" fmla="*/ 9890 w 10000"/>
              <a:gd name="connsiteY135" fmla="*/ 7395 h 10000"/>
              <a:gd name="connsiteX136" fmla="*/ 9951 w 10000"/>
              <a:gd name="connsiteY136" fmla="*/ 7572 h 10000"/>
              <a:gd name="connsiteX137" fmla="*/ 9976 w 10000"/>
              <a:gd name="connsiteY137" fmla="*/ 7759 h 10000"/>
              <a:gd name="connsiteX138" fmla="*/ 10000 w 10000"/>
              <a:gd name="connsiteY138" fmla="*/ 7947 h 10000"/>
              <a:gd name="connsiteX139" fmla="*/ 9988 w 10000"/>
              <a:gd name="connsiteY139" fmla="*/ 8046 h 10000"/>
              <a:gd name="connsiteX140" fmla="*/ 9976 w 10000"/>
              <a:gd name="connsiteY140" fmla="*/ 8157 h 10000"/>
              <a:gd name="connsiteX141" fmla="*/ 9951 w 10000"/>
              <a:gd name="connsiteY141" fmla="*/ 8256 h 10000"/>
              <a:gd name="connsiteX142" fmla="*/ 9890 w 10000"/>
              <a:gd name="connsiteY142" fmla="*/ 8366 h 10000"/>
              <a:gd name="connsiteX143" fmla="*/ 9780 w 10000"/>
              <a:gd name="connsiteY143" fmla="*/ 8609 h 10000"/>
              <a:gd name="connsiteX144" fmla="*/ 9645 w 10000"/>
              <a:gd name="connsiteY144" fmla="*/ 8841 h 10000"/>
              <a:gd name="connsiteX145" fmla="*/ 9462 w 10000"/>
              <a:gd name="connsiteY145" fmla="*/ 9062 h 10000"/>
              <a:gd name="connsiteX146" fmla="*/ 9291 w 10000"/>
              <a:gd name="connsiteY146" fmla="*/ 9283 h 10000"/>
              <a:gd name="connsiteX147" fmla="*/ 9132 w 10000"/>
              <a:gd name="connsiteY147" fmla="*/ 9448 h 10000"/>
              <a:gd name="connsiteX148" fmla="*/ 8985 w 10000"/>
              <a:gd name="connsiteY148" fmla="*/ 9592 h 10000"/>
              <a:gd name="connsiteX149" fmla="*/ 8839 w 10000"/>
              <a:gd name="connsiteY149" fmla="*/ 9702 h 10000"/>
              <a:gd name="connsiteX150" fmla="*/ 8680 w 10000"/>
              <a:gd name="connsiteY150" fmla="*/ 9801 h 10000"/>
              <a:gd name="connsiteX151" fmla="*/ 8521 w 10000"/>
              <a:gd name="connsiteY151" fmla="*/ 9879 h 10000"/>
              <a:gd name="connsiteX152" fmla="*/ 8350 w 10000"/>
              <a:gd name="connsiteY152" fmla="*/ 9934 h 10000"/>
              <a:gd name="connsiteX153" fmla="*/ 8166 w 10000"/>
              <a:gd name="connsiteY153" fmla="*/ 9978 h 10000"/>
              <a:gd name="connsiteX154" fmla="*/ 7983 w 10000"/>
              <a:gd name="connsiteY154" fmla="*/ 10000 h 10000"/>
              <a:gd name="connsiteX155" fmla="*/ 7787 w 10000"/>
              <a:gd name="connsiteY155" fmla="*/ 10000 h 10000"/>
              <a:gd name="connsiteX156" fmla="*/ 7579 w 10000"/>
              <a:gd name="connsiteY156" fmla="*/ 9989 h 10000"/>
              <a:gd name="connsiteX157" fmla="*/ 7384 w 10000"/>
              <a:gd name="connsiteY157" fmla="*/ 9967 h 10000"/>
              <a:gd name="connsiteX158" fmla="*/ 7176 w 10000"/>
              <a:gd name="connsiteY158" fmla="*/ 9912 h 10000"/>
              <a:gd name="connsiteX159" fmla="*/ 6993 w 10000"/>
              <a:gd name="connsiteY159" fmla="*/ 9857 h 10000"/>
              <a:gd name="connsiteX160" fmla="*/ 6809 w 10000"/>
              <a:gd name="connsiteY160" fmla="*/ 9779 h 10000"/>
              <a:gd name="connsiteX161" fmla="*/ 6626 w 10000"/>
              <a:gd name="connsiteY161" fmla="*/ 9691 h 10000"/>
              <a:gd name="connsiteX162" fmla="*/ 6467 w 10000"/>
              <a:gd name="connsiteY162" fmla="*/ 9581 h 10000"/>
              <a:gd name="connsiteX163" fmla="*/ 6296 w 10000"/>
              <a:gd name="connsiteY163" fmla="*/ 9459 h 10000"/>
              <a:gd name="connsiteX164" fmla="*/ 6137 w 10000"/>
              <a:gd name="connsiteY164" fmla="*/ 9316 h 10000"/>
              <a:gd name="connsiteX165" fmla="*/ 966 w 10000"/>
              <a:gd name="connsiteY165" fmla="*/ 4327 h 10000"/>
              <a:gd name="connsiteX166" fmla="*/ 733 w 10000"/>
              <a:gd name="connsiteY166" fmla="*/ 4095 h 10000"/>
              <a:gd name="connsiteX167" fmla="*/ 550 w 10000"/>
              <a:gd name="connsiteY167" fmla="*/ 3874 h 10000"/>
              <a:gd name="connsiteX168" fmla="*/ 477 w 10000"/>
              <a:gd name="connsiteY168" fmla="*/ 3753 h 10000"/>
              <a:gd name="connsiteX169" fmla="*/ 391 w 10000"/>
              <a:gd name="connsiteY169" fmla="*/ 3631 h 10000"/>
              <a:gd name="connsiteX170" fmla="*/ 330 w 10000"/>
              <a:gd name="connsiteY170" fmla="*/ 3510 h 10000"/>
              <a:gd name="connsiteX171" fmla="*/ 257 w 10000"/>
              <a:gd name="connsiteY171" fmla="*/ 3389 h 10000"/>
              <a:gd name="connsiteX172" fmla="*/ 196 w 10000"/>
              <a:gd name="connsiteY172" fmla="*/ 3267 h 10000"/>
              <a:gd name="connsiteX173" fmla="*/ 147 w 10000"/>
              <a:gd name="connsiteY173" fmla="*/ 3135 h 10000"/>
              <a:gd name="connsiteX174" fmla="*/ 110 w 10000"/>
              <a:gd name="connsiteY174" fmla="*/ 3013 h 10000"/>
              <a:gd name="connsiteX175" fmla="*/ 73 w 10000"/>
              <a:gd name="connsiteY175" fmla="*/ 2881 h 10000"/>
              <a:gd name="connsiteX176" fmla="*/ 49 w 10000"/>
              <a:gd name="connsiteY176" fmla="*/ 2748 h 10000"/>
              <a:gd name="connsiteX177" fmla="*/ 24 w 10000"/>
              <a:gd name="connsiteY177" fmla="*/ 2638 h 10000"/>
              <a:gd name="connsiteX178" fmla="*/ 0 w 10000"/>
              <a:gd name="connsiteY178" fmla="*/ 2506 h 10000"/>
              <a:gd name="connsiteX179" fmla="*/ 0 w 10000"/>
              <a:gd name="connsiteY179" fmla="*/ 2373 h 10000"/>
              <a:gd name="connsiteX180" fmla="*/ 0 w 10000"/>
              <a:gd name="connsiteY180" fmla="*/ 2241 h 10000"/>
              <a:gd name="connsiteX181" fmla="*/ 0 w 10000"/>
              <a:gd name="connsiteY181" fmla="*/ 2119 h 10000"/>
              <a:gd name="connsiteX182" fmla="*/ 37 w 10000"/>
              <a:gd name="connsiteY182" fmla="*/ 1998 h 10000"/>
              <a:gd name="connsiteX183" fmla="*/ 49 w 10000"/>
              <a:gd name="connsiteY183" fmla="*/ 1876 h 10000"/>
              <a:gd name="connsiteX184" fmla="*/ 73 w 10000"/>
              <a:gd name="connsiteY184" fmla="*/ 1755 h 10000"/>
              <a:gd name="connsiteX185" fmla="*/ 110 w 10000"/>
              <a:gd name="connsiteY185" fmla="*/ 1645 h 10000"/>
              <a:gd name="connsiteX186" fmla="*/ 147 w 10000"/>
              <a:gd name="connsiteY186" fmla="*/ 1534 h 10000"/>
              <a:gd name="connsiteX187" fmla="*/ 196 w 10000"/>
              <a:gd name="connsiteY187" fmla="*/ 1424 h 10000"/>
              <a:gd name="connsiteX188" fmla="*/ 244 w 10000"/>
              <a:gd name="connsiteY188" fmla="*/ 1313 h 10000"/>
              <a:gd name="connsiteX189" fmla="*/ 306 w 10000"/>
              <a:gd name="connsiteY189" fmla="*/ 1214 h 10000"/>
              <a:gd name="connsiteX190" fmla="*/ 379 w 10000"/>
              <a:gd name="connsiteY190" fmla="*/ 1115 h 10000"/>
              <a:gd name="connsiteX191" fmla="*/ 440 w 10000"/>
              <a:gd name="connsiteY191" fmla="*/ 1015 h 10000"/>
              <a:gd name="connsiteX192" fmla="*/ 526 w 10000"/>
              <a:gd name="connsiteY192" fmla="*/ 916 h 10000"/>
              <a:gd name="connsiteX193" fmla="*/ 611 w 10000"/>
              <a:gd name="connsiteY193" fmla="*/ 817 h 10000"/>
              <a:gd name="connsiteX194" fmla="*/ 697 w 10000"/>
              <a:gd name="connsiteY194" fmla="*/ 740 h 10000"/>
              <a:gd name="connsiteX195" fmla="*/ 807 w 10000"/>
              <a:gd name="connsiteY195" fmla="*/ 640 h 10000"/>
              <a:gd name="connsiteX196" fmla="*/ 1015 w 10000"/>
              <a:gd name="connsiteY196" fmla="*/ 486 h 10000"/>
              <a:gd name="connsiteX197" fmla="*/ 1222 w 10000"/>
              <a:gd name="connsiteY197" fmla="*/ 342 h 10000"/>
              <a:gd name="connsiteX198" fmla="*/ 1345 w 10000"/>
              <a:gd name="connsiteY198" fmla="*/ 276 h 10000"/>
              <a:gd name="connsiteX199" fmla="*/ 1455 w 10000"/>
              <a:gd name="connsiteY199" fmla="*/ 232 h 10000"/>
              <a:gd name="connsiteX200" fmla="*/ 1577 w 10000"/>
              <a:gd name="connsiteY200" fmla="*/ 188 h 10000"/>
              <a:gd name="connsiteX201" fmla="*/ 1699 w 10000"/>
              <a:gd name="connsiteY201" fmla="*/ 132 h 10000"/>
              <a:gd name="connsiteX202" fmla="*/ 1809 w 10000"/>
              <a:gd name="connsiteY202" fmla="*/ 99 h 10000"/>
              <a:gd name="connsiteX203" fmla="*/ 1932 w 10000"/>
              <a:gd name="connsiteY203" fmla="*/ 77 h 10000"/>
              <a:gd name="connsiteX204" fmla="*/ 2054 w 10000"/>
              <a:gd name="connsiteY204" fmla="*/ 44 h 10000"/>
              <a:gd name="connsiteX205" fmla="*/ 2188 w 10000"/>
              <a:gd name="connsiteY205" fmla="*/ 33 h 10000"/>
              <a:gd name="connsiteX206" fmla="*/ 2433 w 10000"/>
              <a:gd name="connsiteY206" fmla="*/ 0 h 10000"/>
              <a:gd name="connsiteX207" fmla="*/ 2702 w 10000"/>
              <a:gd name="connsiteY207" fmla="*/ 22 h 10000"/>
              <a:gd name="connsiteX208" fmla="*/ 2848 w 10000"/>
              <a:gd name="connsiteY208" fmla="*/ 33 h 10000"/>
              <a:gd name="connsiteX209" fmla="*/ 2983 w 10000"/>
              <a:gd name="connsiteY209" fmla="*/ 44 h 10000"/>
              <a:gd name="connsiteX210" fmla="*/ 3130 w 10000"/>
              <a:gd name="connsiteY210" fmla="*/ 66 h 10000"/>
              <a:gd name="connsiteX211" fmla="*/ 3276 w 10000"/>
              <a:gd name="connsiteY211" fmla="*/ 99 h 10000"/>
              <a:gd name="connsiteX212" fmla="*/ 3411 w 10000"/>
              <a:gd name="connsiteY212" fmla="*/ 132 h 10000"/>
              <a:gd name="connsiteX213" fmla="*/ 3545 w 10000"/>
              <a:gd name="connsiteY213" fmla="*/ 188 h 10000"/>
              <a:gd name="connsiteX214" fmla="*/ 3692 w 10000"/>
              <a:gd name="connsiteY214" fmla="*/ 243 h 10000"/>
              <a:gd name="connsiteX215" fmla="*/ 3814 w 10000"/>
              <a:gd name="connsiteY215" fmla="*/ 309 h 10000"/>
              <a:gd name="connsiteX216" fmla="*/ 3949 w 10000"/>
              <a:gd name="connsiteY216" fmla="*/ 375 h 10000"/>
              <a:gd name="connsiteX217" fmla="*/ 4083 w 10000"/>
              <a:gd name="connsiteY217" fmla="*/ 453 h 10000"/>
              <a:gd name="connsiteX218" fmla="*/ 4218 w 10000"/>
              <a:gd name="connsiteY218" fmla="*/ 530 h 10000"/>
              <a:gd name="connsiteX219" fmla="*/ 4352 w 10000"/>
              <a:gd name="connsiteY219" fmla="*/ 618 h 10000"/>
              <a:gd name="connsiteX220" fmla="*/ 4609 w 10000"/>
              <a:gd name="connsiteY220" fmla="*/ 806 h 10000"/>
              <a:gd name="connsiteX221" fmla="*/ 4853 w 10000"/>
              <a:gd name="connsiteY221" fmla="*/ 1038 h 10000"/>
              <a:gd name="connsiteX222" fmla="*/ 5277 w 10000"/>
              <a:gd name="connsiteY222" fmla="*/ 1301 h 10000"/>
              <a:gd name="connsiteX0" fmla="*/ 5277 w 10000"/>
              <a:gd name="connsiteY0" fmla="*/ 1301 h 10000"/>
              <a:gd name="connsiteX1" fmla="*/ 4767 w 10000"/>
              <a:gd name="connsiteY1" fmla="*/ 1574 h 10000"/>
              <a:gd name="connsiteX2" fmla="*/ 4474 w 10000"/>
              <a:gd name="connsiteY2" fmla="*/ 1358 h 10000"/>
              <a:gd name="connsiteX3" fmla="*/ 4279 w 10000"/>
              <a:gd name="connsiteY3" fmla="*/ 1203 h 10000"/>
              <a:gd name="connsiteX4" fmla="*/ 4095 w 10000"/>
              <a:gd name="connsiteY4" fmla="*/ 1060 h 10000"/>
              <a:gd name="connsiteX5" fmla="*/ 3912 w 10000"/>
              <a:gd name="connsiteY5" fmla="*/ 938 h 10000"/>
              <a:gd name="connsiteX6" fmla="*/ 3704 w 10000"/>
              <a:gd name="connsiteY6" fmla="*/ 850 h 10000"/>
              <a:gd name="connsiteX7" fmla="*/ 3496 w 10000"/>
              <a:gd name="connsiteY7" fmla="*/ 751 h 10000"/>
              <a:gd name="connsiteX8" fmla="*/ 3276 w 10000"/>
              <a:gd name="connsiteY8" fmla="*/ 684 h 10000"/>
              <a:gd name="connsiteX9" fmla="*/ 3044 w 10000"/>
              <a:gd name="connsiteY9" fmla="*/ 629 h 10000"/>
              <a:gd name="connsiteX10" fmla="*/ 2824 w 10000"/>
              <a:gd name="connsiteY10" fmla="*/ 607 h 10000"/>
              <a:gd name="connsiteX11" fmla="*/ 2579 w 10000"/>
              <a:gd name="connsiteY11" fmla="*/ 596 h 10000"/>
              <a:gd name="connsiteX12" fmla="*/ 2359 w 10000"/>
              <a:gd name="connsiteY12" fmla="*/ 596 h 10000"/>
              <a:gd name="connsiteX13" fmla="*/ 2139 w 10000"/>
              <a:gd name="connsiteY13" fmla="*/ 618 h 10000"/>
              <a:gd name="connsiteX14" fmla="*/ 1944 w 10000"/>
              <a:gd name="connsiteY14" fmla="*/ 662 h 10000"/>
              <a:gd name="connsiteX15" fmla="*/ 1748 w 10000"/>
              <a:gd name="connsiteY15" fmla="*/ 740 h 10000"/>
              <a:gd name="connsiteX16" fmla="*/ 1565 w 10000"/>
              <a:gd name="connsiteY16" fmla="*/ 817 h 10000"/>
              <a:gd name="connsiteX17" fmla="*/ 1394 w 10000"/>
              <a:gd name="connsiteY17" fmla="*/ 927 h 10000"/>
              <a:gd name="connsiteX18" fmla="*/ 1222 w 10000"/>
              <a:gd name="connsiteY18" fmla="*/ 1049 h 10000"/>
              <a:gd name="connsiteX19" fmla="*/ 1064 w 10000"/>
              <a:gd name="connsiteY19" fmla="*/ 1192 h 10000"/>
              <a:gd name="connsiteX20" fmla="*/ 954 w 10000"/>
              <a:gd name="connsiteY20" fmla="*/ 1347 h 10000"/>
              <a:gd name="connsiteX21" fmla="*/ 831 w 10000"/>
              <a:gd name="connsiteY21" fmla="*/ 1501 h 10000"/>
              <a:gd name="connsiteX22" fmla="*/ 746 w 10000"/>
              <a:gd name="connsiteY22" fmla="*/ 1678 h 10000"/>
              <a:gd name="connsiteX23" fmla="*/ 685 w 10000"/>
              <a:gd name="connsiteY23" fmla="*/ 1854 h 10000"/>
              <a:gd name="connsiteX24" fmla="*/ 648 w 10000"/>
              <a:gd name="connsiteY24" fmla="*/ 2042 h 10000"/>
              <a:gd name="connsiteX25" fmla="*/ 611 w 10000"/>
              <a:gd name="connsiteY25" fmla="*/ 2252 h 10000"/>
              <a:gd name="connsiteX26" fmla="*/ 611 w 10000"/>
              <a:gd name="connsiteY26" fmla="*/ 2461 h 10000"/>
              <a:gd name="connsiteX27" fmla="*/ 636 w 10000"/>
              <a:gd name="connsiteY27" fmla="*/ 2682 h 10000"/>
              <a:gd name="connsiteX28" fmla="*/ 672 w 10000"/>
              <a:gd name="connsiteY28" fmla="*/ 2881 h 10000"/>
              <a:gd name="connsiteX29" fmla="*/ 733 w 10000"/>
              <a:gd name="connsiteY29" fmla="*/ 3091 h 10000"/>
              <a:gd name="connsiteX30" fmla="*/ 819 w 10000"/>
              <a:gd name="connsiteY30" fmla="*/ 3278 h 10000"/>
              <a:gd name="connsiteX31" fmla="*/ 917 w 10000"/>
              <a:gd name="connsiteY31" fmla="*/ 3477 h 10000"/>
              <a:gd name="connsiteX32" fmla="*/ 1039 w 10000"/>
              <a:gd name="connsiteY32" fmla="*/ 3653 h 10000"/>
              <a:gd name="connsiteX33" fmla="*/ 1186 w 10000"/>
              <a:gd name="connsiteY33" fmla="*/ 3830 h 10000"/>
              <a:gd name="connsiteX34" fmla="*/ 1345 w 10000"/>
              <a:gd name="connsiteY34" fmla="*/ 3996 h 10000"/>
              <a:gd name="connsiteX35" fmla="*/ 6516 w 10000"/>
              <a:gd name="connsiteY35" fmla="*/ 8996 h 10000"/>
              <a:gd name="connsiteX36" fmla="*/ 6638 w 10000"/>
              <a:gd name="connsiteY36" fmla="*/ 9084 h 10000"/>
              <a:gd name="connsiteX37" fmla="*/ 6760 w 10000"/>
              <a:gd name="connsiteY37" fmla="*/ 9183 h 10000"/>
              <a:gd name="connsiteX38" fmla="*/ 6870 w 10000"/>
              <a:gd name="connsiteY38" fmla="*/ 9260 h 10000"/>
              <a:gd name="connsiteX39" fmla="*/ 7005 w 10000"/>
              <a:gd name="connsiteY39" fmla="*/ 9327 h 10000"/>
              <a:gd name="connsiteX40" fmla="*/ 7139 w 10000"/>
              <a:gd name="connsiteY40" fmla="*/ 9393 h 10000"/>
              <a:gd name="connsiteX41" fmla="*/ 7274 w 10000"/>
              <a:gd name="connsiteY41" fmla="*/ 9426 h 10000"/>
              <a:gd name="connsiteX42" fmla="*/ 7421 w 10000"/>
              <a:gd name="connsiteY42" fmla="*/ 9459 h 10000"/>
              <a:gd name="connsiteX43" fmla="*/ 7567 w 10000"/>
              <a:gd name="connsiteY43" fmla="*/ 9470 h 10000"/>
              <a:gd name="connsiteX44" fmla="*/ 7714 w 10000"/>
              <a:gd name="connsiteY44" fmla="*/ 9481 h 10000"/>
              <a:gd name="connsiteX45" fmla="*/ 7848 w 10000"/>
              <a:gd name="connsiteY45" fmla="*/ 9481 h 10000"/>
              <a:gd name="connsiteX46" fmla="*/ 7983 w 10000"/>
              <a:gd name="connsiteY46" fmla="*/ 9459 h 10000"/>
              <a:gd name="connsiteX47" fmla="*/ 8117 w 10000"/>
              <a:gd name="connsiteY47" fmla="*/ 9437 h 10000"/>
              <a:gd name="connsiteX48" fmla="*/ 8227 w 10000"/>
              <a:gd name="connsiteY48" fmla="*/ 9393 h 10000"/>
              <a:gd name="connsiteX49" fmla="*/ 8350 w 10000"/>
              <a:gd name="connsiteY49" fmla="*/ 9338 h 10000"/>
              <a:gd name="connsiteX50" fmla="*/ 8460 w 10000"/>
              <a:gd name="connsiteY50" fmla="*/ 9272 h 10000"/>
              <a:gd name="connsiteX51" fmla="*/ 8557 w 10000"/>
              <a:gd name="connsiteY51" fmla="*/ 9183 h 10000"/>
              <a:gd name="connsiteX52" fmla="*/ 8680 w 10000"/>
              <a:gd name="connsiteY52" fmla="*/ 9073 h 10000"/>
              <a:gd name="connsiteX53" fmla="*/ 8814 w 10000"/>
              <a:gd name="connsiteY53" fmla="*/ 8940 h 10000"/>
              <a:gd name="connsiteX54" fmla="*/ 8961 w 10000"/>
              <a:gd name="connsiteY54" fmla="*/ 8775 h 10000"/>
              <a:gd name="connsiteX55" fmla="*/ 9108 w 10000"/>
              <a:gd name="connsiteY55" fmla="*/ 8587 h 10000"/>
              <a:gd name="connsiteX56" fmla="*/ 9242 w 10000"/>
              <a:gd name="connsiteY56" fmla="*/ 8400 h 10000"/>
              <a:gd name="connsiteX57" fmla="*/ 9352 w 10000"/>
              <a:gd name="connsiteY57" fmla="*/ 8212 h 10000"/>
              <a:gd name="connsiteX58" fmla="*/ 9389 w 10000"/>
              <a:gd name="connsiteY58" fmla="*/ 8124 h 10000"/>
              <a:gd name="connsiteX59" fmla="*/ 9413 w 10000"/>
              <a:gd name="connsiteY59" fmla="*/ 8046 h 10000"/>
              <a:gd name="connsiteX60" fmla="*/ 9425 w 10000"/>
              <a:gd name="connsiteY60" fmla="*/ 7958 h 10000"/>
              <a:gd name="connsiteX61" fmla="*/ 9438 w 10000"/>
              <a:gd name="connsiteY61" fmla="*/ 7892 h 10000"/>
              <a:gd name="connsiteX62" fmla="*/ 9425 w 10000"/>
              <a:gd name="connsiteY62" fmla="*/ 7759 h 10000"/>
              <a:gd name="connsiteX63" fmla="*/ 9401 w 10000"/>
              <a:gd name="connsiteY63" fmla="*/ 7627 h 10000"/>
              <a:gd name="connsiteX64" fmla="*/ 9364 w 10000"/>
              <a:gd name="connsiteY64" fmla="*/ 7506 h 10000"/>
              <a:gd name="connsiteX65" fmla="*/ 9303 w 10000"/>
              <a:gd name="connsiteY65" fmla="*/ 7384 h 10000"/>
              <a:gd name="connsiteX66" fmla="*/ 9242 w 10000"/>
              <a:gd name="connsiteY66" fmla="*/ 7263 h 10000"/>
              <a:gd name="connsiteX67" fmla="*/ 9156 w 10000"/>
              <a:gd name="connsiteY67" fmla="*/ 7141 h 10000"/>
              <a:gd name="connsiteX68" fmla="*/ 9071 w 10000"/>
              <a:gd name="connsiteY68" fmla="*/ 7042 h 10000"/>
              <a:gd name="connsiteX69" fmla="*/ 8961 w 10000"/>
              <a:gd name="connsiteY69" fmla="*/ 6932 h 10000"/>
              <a:gd name="connsiteX70" fmla="*/ 4218 w 10000"/>
              <a:gd name="connsiteY70" fmla="*/ 2340 h 10000"/>
              <a:gd name="connsiteX71" fmla="*/ 4120 w 10000"/>
              <a:gd name="connsiteY71" fmla="*/ 2274 h 10000"/>
              <a:gd name="connsiteX72" fmla="*/ 4022 w 10000"/>
              <a:gd name="connsiteY72" fmla="*/ 2219 h 10000"/>
              <a:gd name="connsiteX73" fmla="*/ 3912 w 10000"/>
              <a:gd name="connsiteY73" fmla="*/ 2174 h 10000"/>
              <a:gd name="connsiteX74" fmla="*/ 3790 w 10000"/>
              <a:gd name="connsiteY74" fmla="*/ 2152 h 10000"/>
              <a:gd name="connsiteX75" fmla="*/ 3716 w 10000"/>
              <a:gd name="connsiteY75" fmla="*/ 2163 h 10000"/>
              <a:gd name="connsiteX76" fmla="*/ 3594 w 10000"/>
              <a:gd name="connsiteY76" fmla="*/ 2196 h 10000"/>
              <a:gd name="connsiteX77" fmla="*/ 3447 w 10000"/>
              <a:gd name="connsiteY77" fmla="*/ 2241 h 10000"/>
              <a:gd name="connsiteX78" fmla="*/ 3289 w 10000"/>
              <a:gd name="connsiteY78" fmla="*/ 2296 h 10000"/>
              <a:gd name="connsiteX79" fmla="*/ 3142 w 10000"/>
              <a:gd name="connsiteY79" fmla="*/ 2362 h 10000"/>
              <a:gd name="connsiteX80" fmla="*/ 2995 w 10000"/>
              <a:gd name="connsiteY80" fmla="*/ 2417 h 10000"/>
              <a:gd name="connsiteX81" fmla="*/ 2885 w 10000"/>
              <a:gd name="connsiteY81" fmla="*/ 2472 h 10000"/>
              <a:gd name="connsiteX82" fmla="*/ 2824 w 10000"/>
              <a:gd name="connsiteY82" fmla="*/ 2517 h 10000"/>
              <a:gd name="connsiteX83" fmla="*/ 2787 w 10000"/>
              <a:gd name="connsiteY83" fmla="*/ 2572 h 10000"/>
              <a:gd name="connsiteX84" fmla="*/ 2714 w 10000"/>
              <a:gd name="connsiteY84" fmla="*/ 2660 h 10000"/>
              <a:gd name="connsiteX85" fmla="*/ 2641 w 10000"/>
              <a:gd name="connsiteY85" fmla="*/ 2781 h 10000"/>
              <a:gd name="connsiteX86" fmla="*/ 2567 w 10000"/>
              <a:gd name="connsiteY86" fmla="*/ 2914 h 10000"/>
              <a:gd name="connsiteX87" fmla="*/ 2506 w 10000"/>
              <a:gd name="connsiteY87" fmla="*/ 3046 h 10000"/>
              <a:gd name="connsiteX88" fmla="*/ 2445 w 10000"/>
              <a:gd name="connsiteY88" fmla="*/ 3168 h 10000"/>
              <a:gd name="connsiteX89" fmla="*/ 2408 w 10000"/>
              <a:gd name="connsiteY89" fmla="*/ 3267 h 10000"/>
              <a:gd name="connsiteX90" fmla="*/ 2396 w 10000"/>
              <a:gd name="connsiteY90" fmla="*/ 3355 h 10000"/>
              <a:gd name="connsiteX91" fmla="*/ 2408 w 10000"/>
              <a:gd name="connsiteY91" fmla="*/ 3444 h 10000"/>
              <a:gd name="connsiteX92" fmla="*/ 2445 w 10000"/>
              <a:gd name="connsiteY92" fmla="*/ 3554 h 10000"/>
              <a:gd name="connsiteX93" fmla="*/ 2518 w 10000"/>
              <a:gd name="connsiteY93" fmla="*/ 3642 h 10000"/>
              <a:gd name="connsiteX94" fmla="*/ 2579 w 10000"/>
              <a:gd name="connsiteY94" fmla="*/ 3720 h 10000"/>
              <a:gd name="connsiteX95" fmla="*/ 7335 w 10000"/>
              <a:gd name="connsiteY95" fmla="*/ 8311 h 10000"/>
              <a:gd name="connsiteX96" fmla="*/ 6956 w 10000"/>
              <a:gd name="connsiteY96" fmla="*/ 8642 h 10000"/>
              <a:gd name="connsiteX97" fmla="*/ 2200 w 10000"/>
              <a:gd name="connsiteY97" fmla="*/ 4051 h 10000"/>
              <a:gd name="connsiteX98" fmla="*/ 2115 w 10000"/>
              <a:gd name="connsiteY98" fmla="*/ 3962 h 10000"/>
              <a:gd name="connsiteX99" fmla="*/ 2042 w 10000"/>
              <a:gd name="connsiteY99" fmla="*/ 3885 h 10000"/>
              <a:gd name="connsiteX100" fmla="*/ 1980 w 10000"/>
              <a:gd name="connsiteY100" fmla="*/ 3786 h 10000"/>
              <a:gd name="connsiteX101" fmla="*/ 1932 w 10000"/>
              <a:gd name="connsiteY101" fmla="*/ 3687 h 10000"/>
              <a:gd name="connsiteX102" fmla="*/ 1895 w 10000"/>
              <a:gd name="connsiteY102" fmla="*/ 3598 h 10000"/>
              <a:gd name="connsiteX103" fmla="*/ 1858 w 10000"/>
              <a:gd name="connsiteY103" fmla="*/ 3499 h 10000"/>
              <a:gd name="connsiteX104" fmla="*/ 1834 w 10000"/>
              <a:gd name="connsiteY104" fmla="*/ 3389 h 10000"/>
              <a:gd name="connsiteX105" fmla="*/ 1822 w 10000"/>
              <a:gd name="connsiteY105" fmla="*/ 3278 h 10000"/>
              <a:gd name="connsiteX106" fmla="*/ 1834 w 10000"/>
              <a:gd name="connsiteY106" fmla="*/ 3157 h 10000"/>
              <a:gd name="connsiteX107" fmla="*/ 1883 w 10000"/>
              <a:gd name="connsiteY107" fmla="*/ 3002 h 10000"/>
              <a:gd name="connsiteX108" fmla="*/ 1956 w 10000"/>
              <a:gd name="connsiteY108" fmla="*/ 2826 h 10000"/>
              <a:gd name="connsiteX109" fmla="*/ 2042 w 10000"/>
              <a:gd name="connsiteY109" fmla="*/ 2649 h 10000"/>
              <a:gd name="connsiteX110" fmla="*/ 2127 w 10000"/>
              <a:gd name="connsiteY110" fmla="*/ 2472 h 10000"/>
              <a:gd name="connsiteX111" fmla="*/ 2237 w 10000"/>
              <a:gd name="connsiteY111" fmla="*/ 2318 h 10000"/>
              <a:gd name="connsiteX112" fmla="*/ 2335 w 10000"/>
              <a:gd name="connsiteY112" fmla="*/ 2185 h 10000"/>
              <a:gd name="connsiteX113" fmla="*/ 2421 w 10000"/>
              <a:gd name="connsiteY113" fmla="*/ 2097 h 10000"/>
              <a:gd name="connsiteX114" fmla="*/ 2531 w 10000"/>
              <a:gd name="connsiteY114" fmla="*/ 2020 h 10000"/>
              <a:gd name="connsiteX115" fmla="*/ 2677 w 10000"/>
              <a:gd name="connsiteY115" fmla="*/ 1943 h 10000"/>
              <a:gd name="connsiteX116" fmla="*/ 2861 w 10000"/>
              <a:gd name="connsiteY116" fmla="*/ 1865 h 10000"/>
              <a:gd name="connsiteX117" fmla="*/ 3056 w 10000"/>
              <a:gd name="connsiteY117" fmla="*/ 1788 h 10000"/>
              <a:gd name="connsiteX118" fmla="*/ 3264 w 10000"/>
              <a:gd name="connsiteY118" fmla="*/ 1722 h 10000"/>
              <a:gd name="connsiteX119" fmla="*/ 3460 w 10000"/>
              <a:gd name="connsiteY119" fmla="*/ 1678 h 10000"/>
              <a:gd name="connsiteX120" fmla="*/ 3631 w 10000"/>
              <a:gd name="connsiteY120" fmla="*/ 1645 h 10000"/>
              <a:gd name="connsiteX121" fmla="*/ 3778 w 10000"/>
              <a:gd name="connsiteY121" fmla="*/ 1634 h 10000"/>
              <a:gd name="connsiteX122" fmla="*/ 3900 w 10000"/>
              <a:gd name="connsiteY122" fmla="*/ 1667 h 10000"/>
              <a:gd name="connsiteX123" fmla="*/ 4010 w 10000"/>
              <a:gd name="connsiteY123" fmla="*/ 1689 h 10000"/>
              <a:gd name="connsiteX124" fmla="*/ 4120 w 10000"/>
              <a:gd name="connsiteY124" fmla="*/ 1722 h 10000"/>
              <a:gd name="connsiteX125" fmla="*/ 4230 w 10000"/>
              <a:gd name="connsiteY125" fmla="*/ 1755 h 10000"/>
              <a:gd name="connsiteX126" fmla="*/ 4328 w 10000"/>
              <a:gd name="connsiteY126" fmla="*/ 1810 h 10000"/>
              <a:gd name="connsiteX127" fmla="*/ 4425 w 10000"/>
              <a:gd name="connsiteY127" fmla="*/ 1876 h 10000"/>
              <a:gd name="connsiteX128" fmla="*/ 4523 w 10000"/>
              <a:gd name="connsiteY128" fmla="*/ 1943 h 10000"/>
              <a:gd name="connsiteX129" fmla="*/ 4609 w 10000"/>
              <a:gd name="connsiteY129" fmla="*/ 2020 h 10000"/>
              <a:gd name="connsiteX130" fmla="*/ 9364 w 10000"/>
              <a:gd name="connsiteY130" fmla="*/ 6600 h 10000"/>
              <a:gd name="connsiteX131" fmla="*/ 9499 w 10000"/>
              <a:gd name="connsiteY131" fmla="*/ 6744 h 10000"/>
              <a:gd name="connsiteX132" fmla="*/ 9621 w 10000"/>
              <a:gd name="connsiteY132" fmla="*/ 6909 h 10000"/>
              <a:gd name="connsiteX133" fmla="*/ 9731 w 10000"/>
              <a:gd name="connsiteY133" fmla="*/ 7064 h 10000"/>
              <a:gd name="connsiteX134" fmla="*/ 9817 w 10000"/>
              <a:gd name="connsiteY134" fmla="*/ 7230 h 10000"/>
              <a:gd name="connsiteX135" fmla="*/ 9890 w 10000"/>
              <a:gd name="connsiteY135" fmla="*/ 7395 h 10000"/>
              <a:gd name="connsiteX136" fmla="*/ 9951 w 10000"/>
              <a:gd name="connsiteY136" fmla="*/ 7572 h 10000"/>
              <a:gd name="connsiteX137" fmla="*/ 9976 w 10000"/>
              <a:gd name="connsiteY137" fmla="*/ 7759 h 10000"/>
              <a:gd name="connsiteX138" fmla="*/ 10000 w 10000"/>
              <a:gd name="connsiteY138" fmla="*/ 7947 h 10000"/>
              <a:gd name="connsiteX139" fmla="*/ 9988 w 10000"/>
              <a:gd name="connsiteY139" fmla="*/ 8046 h 10000"/>
              <a:gd name="connsiteX140" fmla="*/ 9976 w 10000"/>
              <a:gd name="connsiteY140" fmla="*/ 8157 h 10000"/>
              <a:gd name="connsiteX141" fmla="*/ 9951 w 10000"/>
              <a:gd name="connsiteY141" fmla="*/ 8256 h 10000"/>
              <a:gd name="connsiteX142" fmla="*/ 9890 w 10000"/>
              <a:gd name="connsiteY142" fmla="*/ 8366 h 10000"/>
              <a:gd name="connsiteX143" fmla="*/ 9780 w 10000"/>
              <a:gd name="connsiteY143" fmla="*/ 8609 h 10000"/>
              <a:gd name="connsiteX144" fmla="*/ 9645 w 10000"/>
              <a:gd name="connsiteY144" fmla="*/ 8841 h 10000"/>
              <a:gd name="connsiteX145" fmla="*/ 9462 w 10000"/>
              <a:gd name="connsiteY145" fmla="*/ 9062 h 10000"/>
              <a:gd name="connsiteX146" fmla="*/ 9291 w 10000"/>
              <a:gd name="connsiteY146" fmla="*/ 9283 h 10000"/>
              <a:gd name="connsiteX147" fmla="*/ 9132 w 10000"/>
              <a:gd name="connsiteY147" fmla="*/ 9448 h 10000"/>
              <a:gd name="connsiteX148" fmla="*/ 8985 w 10000"/>
              <a:gd name="connsiteY148" fmla="*/ 9592 h 10000"/>
              <a:gd name="connsiteX149" fmla="*/ 8839 w 10000"/>
              <a:gd name="connsiteY149" fmla="*/ 9702 h 10000"/>
              <a:gd name="connsiteX150" fmla="*/ 8680 w 10000"/>
              <a:gd name="connsiteY150" fmla="*/ 9801 h 10000"/>
              <a:gd name="connsiteX151" fmla="*/ 8521 w 10000"/>
              <a:gd name="connsiteY151" fmla="*/ 9879 h 10000"/>
              <a:gd name="connsiteX152" fmla="*/ 8350 w 10000"/>
              <a:gd name="connsiteY152" fmla="*/ 9934 h 10000"/>
              <a:gd name="connsiteX153" fmla="*/ 8166 w 10000"/>
              <a:gd name="connsiteY153" fmla="*/ 9978 h 10000"/>
              <a:gd name="connsiteX154" fmla="*/ 7983 w 10000"/>
              <a:gd name="connsiteY154" fmla="*/ 10000 h 10000"/>
              <a:gd name="connsiteX155" fmla="*/ 7787 w 10000"/>
              <a:gd name="connsiteY155" fmla="*/ 10000 h 10000"/>
              <a:gd name="connsiteX156" fmla="*/ 7579 w 10000"/>
              <a:gd name="connsiteY156" fmla="*/ 9989 h 10000"/>
              <a:gd name="connsiteX157" fmla="*/ 7384 w 10000"/>
              <a:gd name="connsiteY157" fmla="*/ 9967 h 10000"/>
              <a:gd name="connsiteX158" fmla="*/ 7176 w 10000"/>
              <a:gd name="connsiteY158" fmla="*/ 9912 h 10000"/>
              <a:gd name="connsiteX159" fmla="*/ 6993 w 10000"/>
              <a:gd name="connsiteY159" fmla="*/ 9857 h 10000"/>
              <a:gd name="connsiteX160" fmla="*/ 6809 w 10000"/>
              <a:gd name="connsiteY160" fmla="*/ 9779 h 10000"/>
              <a:gd name="connsiteX161" fmla="*/ 6626 w 10000"/>
              <a:gd name="connsiteY161" fmla="*/ 9691 h 10000"/>
              <a:gd name="connsiteX162" fmla="*/ 6467 w 10000"/>
              <a:gd name="connsiteY162" fmla="*/ 9581 h 10000"/>
              <a:gd name="connsiteX163" fmla="*/ 6296 w 10000"/>
              <a:gd name="connsiteY163" fmla="*/ 9459 h 10000"/>
              <a:gd name="connsiteX164" fmla="*/ 6137 w 10000"/>
              <a:gd name="connsiteY164" fmla="*/ 9316 h 10000"/>
              <a:gd name="connsiteX165" fmla="*/ 966 w 10000"/>
              <a:gd name="connsiteY165" fmla="*/ 4327 h 10000"/>
              <a:gd name="connsiteX166" fmla="*/ 733 w 10000"/>
              <a:gd name="connsiteY166" fmla="*/ 4095 h 10000"/>
              <a:gd name="connsiteX167" fmla="*/ 550 w 10000"/>
              <a:gd name="connsiteY167" fmla="*/ 3874 h 10000"/>
              <a:gd name="connsiteX168" fmla="*/ 477 w 10000"/>
              <a:gd name="connsiteY168" fmla="*/ 3753 h 10000"/>
              <a:gd name="connsiteX169" fmla="*/ 391 w 10000"/>
              <a:gd name="connsiteY169" fmla="*/ 3631 h 10000"/>
              <a:gd name="connsiteX170" fmla="*/ 330 w 10000"/>
              <a:gd name="connsiteY170" fmla="*/ 3510 h 10000"/>
              <a:gd name="connsiteX171" fmla="*/ 257 w 10000"/>
              <a:gd name="connsiteY171" fmla="*/ 3389 h 10000"/>
              <a:gd name="connsiteX172" fmla="*/ 196 w 10000"/>
              <a:gd name="connsiteY172" fmla="*/ 3267 h 10000"/>
              <a:gd name="connsiteX173" fmla="*/ 147 w 10000"/>
              <a:gd name="connsiteY173" fmla="*/ 3135 h 10000"/>
              <a:gd name="connsiteX174" fmla="*/ 110 w 10000"/>
              <a:gd name="connsiteY174" fmla="*/ 3013 h 10000"/>
              <a:gd name="connsiteX175" fmla="*/ 73 w 10000"/>
              <a:gd name="connsiteY175" fmla="*/ 2881 h 10000"/>
              <a:gd name="connsiteX176" fmla="*/ 49 w 10000"/>
              <a:gd name="connsiteY176" fmla="*/ 2748 h 10000"/>
              <a:gd name="connsiteX177" fmla="*/ 24 w 10000"/>
              <a:gd name="connsiteY177" fmla="*/ 2638 h 10000"/>
              <a:gd name="connsiteX178" fmla="*/ 0 w 10000"/>
              <a:gd name="connsiteY178" fmla="*/ 2506 h 10000"/>
              <a:gd name="connsiteX179" fmla="*/ 0 w 10000"/>
              <a:gd name="connsiteY179" fmla="*/ 2373 h 10000"/>
              <a:gd name="connsiteX180" fmla="*/ 0 w 10000"/>
              <a:gd name="connsiteY180" fmla="*/ 2241 h 10000"/>
              <a:gd name="connsiteX181" fmla="*/ 0 w 10000"/>
              <a:gd name="connsiteY181" fmla="*/ 2119 h 10000"/>
              <a:gd name="connsiteX182" fmla="*/ 37 w 10000"/>
              <a:gd name="connsiteY182" fmla="*/ 1998 h 10000"/>
              <a:gd name="connsiteX183" fmla="*/ 49 w 10000"/>
              <a:gd name="connsiteY183" fmla="*/ 1876 h 10000"/>
              <a:gd name="connsiteX184" fmla="*/ 73 w 10000"/>
              <a:gd name="connsiteY184" fmla="*/ 1755 h 10000"/>
              <a:gd name="connsiteX185" fmla="*/ 110 w 10000"/>
              <a:gd name="connsiteY185" fmla="*/ 1645 h 10000"/>
              <a:gd name="connsiteX186" fmla="*/ 147 w 10000"/>
              <a:gd name="connsiteY186" fmla="*/ 1534 h 10000"/>
              <a:gd name="connsiteX187" fmla="*/ 196 w 10000"/>
              <a:gd name="connsiteY187" fmla="*/ 1424 h 10000"/>
              <a:gd name="connsiteX188" fmla="*/ 244 w 10000"/>
              <a:gd name="connsiteY188" fmla="*/ 1313 h 10000"/>
              <a:gd name="connsiteX189" fmla="*/ 306 w 10000"/>
              <a:gd name="connsiteY189" fmla="*/ 1214 h 10000"/>
              <a:gd name="connsiteX190" fmla="*/ 379 w 10000"/>
              <a:gd name="connsiteY190" fmla="*/ 1115 h 10000"/>
              <a:gd name="connsiteX191" fmla="*/ 440 w 10000"/>
              <a:gd name="connsiteY191" fmla="*/ 1015 h 10000"/>
              <a:gd name="connsiteX192" fmla="*/ 526 w 10000"/>
              <a:gd name="connsiteY192" fmla="*/ 916 h 10000"/>
              <a:gd name="connsiteX193" fmla="*/ 611 w 10000"/>
              <a:gd name="connsiteY193" fmla="*/ 817 h 10000"/>
              <a:gd name="connsiteX194" fmla="*/ 697 w 10000"/>
              <a:gd name="connsiteY194" fmla="*/ 740 h 10000"/>
              <a:gd name="connsiteX195" fmla="*/ 807 w 10000"/>
              <a:gd name="connsiteY195" fmla="*/ 640 h 10000"/>
              <a:gd name="connsiteX196" fmla="*/ 1015 w 10000"/>
              <a:gd name="connsiteY196" fmla="*/ 486 h 10000"/>
              <a:gd name="connsiteX197" fmla="*/ 1222 w 10000"/>
              <a:gd name="connsiteY197" fmla="*/ 342 h 10000"/>
              <a:gd name="connsiteX198" fmla="*/ 1345 w 10000"/>
              <a:gd name="connsiteY198" fmla="*/ 276 h 10000"/>
              <a:gd name="connsiteX199" fmla="*/ 1455 w 10000"/>
              <a:gd name="connsiteY199" fmla="*/ 232 h 10000"/>
              <a:gd name="connsiteX200" fmla="*/ 1577 w 10000"/>
              <a:gd name="connsiteY200" fmla="*/ 188 h 10000"/>
              <a:gd name="connsiteX201" fmla="*/ 1699 w 10000"/>
              <a:gd name="connsiteY201" fmla="*/ 132 h 10000"/>
              <a:gd name="connsiteX202" fmla="*/ 1809 w 10000"/>
              <a:gd name="connsiteY202" fmla="*/ 99 h 10000"/>
              <a:gd name="connsiteX203" fmla="*/ 1932 w 10000"/>
              <a:gd name="connsiteY203" fmla="*/ 77 h 10000"/>
              <a:gd name="connsiteX204" fmla="*/ 2054 w 10000"/>
              <a:gd name="connsiteY204" fmla="*/ 44 h 10000"/>
              <a:gd name="connsiteX205" fmla="*/ 2188 w 10000"/>
              <a:gd name="connsiteY205" fmla="*/ 33 h 10000"/>
              <a:gd name="connsiteX206" fmla="*/ 2433 w 10000"/>
              <a:gd name="connsiteY206" fmla="*/ 0 h 10000"/>
              <a:gd name="connsiteX207" fmla="*/ 2702 w 10000"/>
              <a:gd name="connsiteY207" fmla="*/ 22 h 10000"/>
              <a:gd name="connsiteX208" fmla="*/ 2848 w 10000"/>
              <a:gd name="connsiteY208" fmla="*/ 33 h 10000"/>
              <a:gd name="connsiteX209" fmla="*/ 2983 w 10000"/>
              <a:gd name="connsiteY209" fmla="*/ 44 h 10000"/>
              <a:gd name="connsiteX210" fmla="*/ 3130 w 10000"/>
              <a:gd name="connsiteY210" fmla="*/ 66 h 10000"/>
              <a:gd name="connsiteX211" fmla="*/ 3276 w 10000"/>
              <a:gd name="connsiteY211" fmla="*/ 99 h 10000"/>
              <a:gd name="connsiteX212" fmla="*/ 3411 w 10000"/>
              <a:gd name="connsiteY212" fmla="*/ 132 h 10000"/>
              <a:gd name="connsiteX213" fmla="*/ 3545 w 10000"/>
              <a:gd name="connsiteY213" fmla="*/ 188 h 10000"/>
              <a:gd name="connsiteX214" fmla="*/ 3692 w 10000"/>
              <a:gd name="connsiteY214" fmla="*/ 243 h 10000"/>
              <a:gd name="connsiteX215" fmla="*/ 3814 w 10000"/>
              <a:gd name="connsiteY215" fmla="*/ 309 h 10000"/>
              <a:gd name="connsiteX216" fmla="*/ 3949 w 10000"/>
              <a:gd name="connsiteY216" fmla="*/ 375 h 10000"/>
              <a:gd name="connsiteX217" fmla="*/ 4083 w 10000"/>
              <a:gd name="connsiteY217" fmla="*/ 453 h 10000"/>
              <a:gd name="connsiteX218" fmla="*/ 4218 w 10000"/>
              <a:gd name="connsiteY218" fmla="*/ 530 h 10000"/>
              <a:gd name="connsiteX219" fmla="*/ 4352 w 10000"/>
              <a:gd name="connsiteY219" fmla="*/ 618 h 10000"/>
              <a:gd name="connsiteX220" fmla="*/ 4609 w 10000"/>
              <a:gd name="connsiteY220" fmla="*/ 806 h 10000"/>
              <a:gd name="connsiteX221" fmla="*/ 4853 w 10000"/>
              <a:gd name="connsiteY221" fmla="*/ 1038 h 10000"/>
              <a:gd name="connsiteX222" fmla="*/ 5277 w 10000"/>
              <a:gd name="connsiteY222" fmla="*/ 1301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Lst>
            <a:rect l="l" t="t" r="r" b="b"/>
            <a:pathLst>
              <a:path w="10000" h="10000">
                <a:moveTo>
                  <a:pt x="5277" y="1301"/>
                </a:moveTo>
                <a:lnTo>
                  <a:pt x="4767" y="1574"/>
                </a:lnTo>
                <a:lnTo>
                  <a:pt x="4474" y="1358"/>
                </a:lnTo>
                <a:lnTo>
                  <a:pt x="4279" y="1203"/>
                </a:lnTo>
                <a:lnTo>
                  <a:pt x="4095" y="1060"/>
                </a:lnTo>
                <a:lnTo>
                  <a:pt x="3912" y="938"/>
                </a:lnTo>
                <a:lnTo>
                  <a:pt x="3704" y="850"/>
                </a:lnTo>
                <a:lnTo>
                  <a:pt x="3496" y="751"/>
                </a:lnTo>
                <a:lnTo>
                  <a:pt x="3276" y="684"/>
                </a:lnTo>
                <a:lnTo>
                  <a:pt x="3044" y="629"/>
                </a:lnTo>
                <a:lnTo>
                  <a:pt x="2824" y="607"/>
                </a:lnTo>
                <a:lnTo>
                  <a:pt x="2579" y="596"/>
                </a:lnTo>
                <a:lnTo>
                  <a:pt x="2359" y="596"/>
                </a:lnTo>
                <a:lnTo>
                  <a:pt x="2139" y="618"/>
                </a:lnTo>
                <a:lnTo>
                  <a:pt x="1944" y="662"/>
                </a:lnTo>
                <a:lnTo>
                  <a:pt x="1748" y="740"/>
                </a:lnTo>
                <a:lnTo>
                  <a:pt x="1565" y="817"/>
                </a:lnTo>
                <a:lnTo>
                  <a:pt x="1394" y="927"/>
                </a:lnTo>
                <a:lnTo>
                  <a:pt x="1222" y="1049"/>
                </a:lnTo>
                <a:lnTo>
                  <a:pt x="1064" y="1192"/>
                </a:lnTo>
                <a:lnTo>
                  <a:pt x="954" y="1347"/>
                </a:lnTo>
                <a:lnTo>
                  <a:pt x="831" y="1501"/>
                </a:lnTo>
                <a:cubicBezTo>
                  <a:pt x="803" y="1560"/>
                  <a:pt x="774" y="1619"/>
                  <a:pt x="746" y="1678"/>
                </a:cubicBezTo>
                <a:cubicBezTo>
                  <a:pt x="726" y="1737"/>
                  <a:pt x="705" y="1795"/>
                  <a:pt x="685" y="1854"/>
                </a:cubicBezTo>
                <a:cubicBezTo>
                  <a:pt x="673" y="1917"/>
                  <a:pt x="660" y="1979"/>
                  <a:pt x="648" y="2042"/>
                </a:cubicBezTo>
                <a:cubicBezTo>
                  <a:pt x="636" y="2112"/>
                  <a:pt x="623" y="2182"/>
                  <a:pt x="611" y="2252"/>
                </a:cubicBezTo>
                <a:lnTo>
                  <a:pt x="611" y="2461"/>
                </a:lnTo>
                <a:cubicBezTo>
                  <a:pt x="619" y="2535"/>
                  <a:pt x="628" y="2608"/>
                  <a:pt x="636" y="2682"/>
                </a:cubicBezTo>
                <a:cubicBezTo>
                  <a:pt x="648" y="2748"/>
                  <a:pt x="660" y="2815"/>
                  <a:pt x="672" y="2881"/>
                </a:cubicBezTo>
                <a:cubicBezTo>
                  <a:pt x="692" y="2951"/>
                  <a:pt x="713" y="3021"/>
                  <a:pt x="733" y="3091"/>
                </a:cubicBezTo>
                <a:cubicBezTo>
                  <a:pt x="762" y="3153"/>
                  <a:pt x="790" y="3216"/>
                  <a:pt x="819" y="3278"/>
                </a:cubicBezTo>
                <a:cubicBezTo>
                  <a:pt x="852" y="3344"/>
                  <a:pt x="884" y="3411"/>
                  <a:pt x="917" y="3477"/>
                </a:cubicBezTo>
                <a:lnTo>
                  <a:pt x="1039" y="3653"/>
                </a:lnTo>
                <a:lnTo>
                  <a:pt x="1186" y="3830"/>
                </a:lnTo>
                <a:lnTo>
                  <a:pt x="1345" y="3996"/>
                </a:lnTo>
                <a:lnTo>
                  <a:pt x="6516" y="8996"/>
                </a:lnTo>
                <a:cubicBezTo>
                  <a:pt x="6557" y="9025"/>
                  <a:pt x="6597" y="9055"/>
                  <a:pt x="6638" y="9084"/>
                </a:cubicBezTo>
                <a:lnTo>
                  <a:pt x="6760" y="9183"/>
                </a:lnTo>
                <a:lnTo>
                  <a:pt x="6870" y="9260"/>
                </a:lnTo>
                <a:lnTo>
                  <a:pt x="7005" y="9327"/>
                </a:lnTo>
                <a:lnTo>
                  <a:pt x="7139" y="9393"/>
                </a:lnTo>
                <a:lnTo>
                  <a:pt x="7274" y="9426"/>
                </a:lnTo>
                <a:lnTo>
                  <a:pt x="7421" y="9459"/>
                </a:lnTo>
                <a:lnTo>
                  <a:pt x="7567" y="9470"/>
                </a:lnTo>
                <a:lnTo>
                  <a:pt x="7714" y="9481"/>
                </a:lnTo>
                <a:lnTo>
                  <a:pt x="7848" y="9481"/>
                </a:lnTo>
                <a:lnTo>
                  <a:pt x="7983" y="9459"/>
                </a:lnTo>
                <a:lnTo>
                  <a:pt x="8117" y="9437"/>
                </a:lnTo>
                <a:lnTo>
                  <a:pt x="8227" y="9393"/>
                </a:lnTo>
                <a:lnTo>
                  <a:pt x="8350" y="9338"/>
                </a:lnTo>
                <a:lnTo>
                  <a:pt x="8460" y="9272"/>
                </a:lnTo>
                <a:cubicBezTo>
                  <a:pt x="8492" y="9242"/>
                  <a:pt x="8525" y="9213"/>
                  <a:pt x="8557" y="9183"/>
                </a:cubicBezTo>
                <a:lnTo>
                  <a:pt x="8680" y="9073"/>
                </a:lnTo>
                <a:cubicBezTo>
                  <a:pt x="8725" y="9029"/>
                  <a:pt x="8769" y="8984"/>
                  <a:pt x="8814" y="8940"/>
                </a:cubicBezTo>
                <a:lnTo>
                  <a:pt x="8961" y="8775"/>
                </a:lnTo>
                <a:lnTo>
                  <a:pt x="9108" y="8587"/>
                </a:lnTo>
                <a:cubicBezTo>
                  <a:pt x="9153" y="8525"/>
                  <a:pt x="9197" y="8462"/>
                  <a:pt x="9242" y="8400"/>
                </a:cubicBezTo>
                <a:lnTo>
                  <a:pt x="9352" y="8212"/>
                </a:lnTo>
                <a:cubicBezTo>
                  <a:pt x="9364" y="8183"/>
                  <a:pt x="9377" y="8153"/>
                  <a:pt x="9389" y="8124"/>
                </a:cubicBezTo>
                <a:lnTo>
                  <a:pt x="9413" y="8046"/>
                </a:lnTo>
                <a:cubicBezTo>
                  <a:pt x="9417" y="8017"/>
                  <a:pt x="9421" y="7987"/>
                  <a:pt x="9425" y="7958"/>
                </a:cubicBezTo>
                <a:cubicBezTo>
                  <a:pt x="9429" y="7936"/>
                  <a:pt x="9434" y="7914"/>
                  <a:pt x="9438" y="7892"/>
                </a:cubicBezTo>
                <a:cubicBezTo>
                  <a:pt x="9434" y="7848"/>
                  <a:pt x="9429" y="7803"/>
                  <a:pt x="9425" y="7759"/>
                </a:cubicBezTo>
                <a:lnTo>
                  <a:pt x="9401" y="7627"/>
                </a:lnTo>
                <a:cubicBezTo>
                  <a:pt x="9389" y="7587"/>
                  <a:pt x="9376" y="7546"/>
                  <a:pt x="9364" y="7506"/>
                </a:cubicBezTo>
                <a:cubicBezTo>
                  <a:pt x="9344" y="7465"/>
                  <a:pt x="9323" y="7425"/>
                  <a:pt x="9303" y="7384"/>
                </a:cubicBezTo>
                <a:cubicBezTo>
                  <a:pt x="9283" y="7344"/>
                  <a:pt x="9262" y="7303"/>
                  <a:pt x="9242" y="7263"/>
                </a:cubicBezTo>
                <a:lnTo>
                  <a:pt x="9156" y="7141"/>
                </a:lnTo>
                <a:cubicBezTo>
                  <a:pt x="9128" y="7108"/>
                  <a:pt x="9099" y="7075"/>
                  <a:pt x="9071" y="7042"/>
                </a:cubicBezTo>
                <a:lnTo>
                  <a:pt x="8961" y="6932"/>
                </a:lnTo>
                <a:lnTo>
                  <a:pt x="4218" y="2340"/>
                </a:lnTo>
                <a:lnTo>
                  <a:pt x="4120" y="2274"/>
                </a:lnTo>
                <a:cubicBezTo>
                  <a:pt x="4087" y="2256"/>
                  <a:pt x="4055" y="2237"/>
                  <a:pt x="4022" y="2219"/>
                </a:cubicBezTo>
                <a:lnTo>
                  <a:pt x="3912" y="2174"/>
                </a:lnTo>
                <a:lnTo>
                  <a:pt x="3790" y="2152"/>
                </a:lnTo>
                <a:cubicBezTo>
                  <a:pt x="3765" y="2156"/>
                  <a:pt x="3741" y="2159"/>
                  <a:pt x="3716" y="2163"/>
                </a:cubicBezTo>
                <a:lnTo>
                  <a:pt x="3594" y="2196"/>
                </a:lnTo>
                <a:lnTo>
                  <a:pt x="3447" y="2241"/>
                </a:lnTo>
                <a:lnTo>
                  <a:pt x="3289" y="2296"/>
                </a:lnTo>
                <a:lnTo>
                  <a:pt x="3142" y="2362"/>
                </a:lnTo>
                <a:lnTo>
                  <a:pt x="2995" y="2417"/>
                </a:lnTo>
                <a:cubicBezTo>
                  <a:pt x="2958" y="2435"/>
                  <a:pt x="2922" y="2454"/>
                  <a:pt x="2885" y="2472"/>
                </a:cubicBezTo>
                <a:cubicBezTo>
                  <a:pt x="2865" y="2487"/>
                  <a:pt x="2844" y="2502"/>
                  <a:pt x="2824" y="2517"/>
                </a:cubicBezTo>
                <a:cubicBezTo>
                  <a:pt x="2812" y="2535"/>
                  <a:pt x="2799" y="2554"/>
                  <a:pt x="2787" y="2572"/>
                </a:cubicBezTo>
                <a:lnTo>
                  <a:pt x="2714" y="2660"/>
                </a:lnTo>
                <a:lnTo>
                  <a:pt x="2641" y="2781"/>
                </a:lnTo>
                <a:cubicBezTo>
                  <a:pt x="2616" y="2825"/>
                  <a:pt x="2592" y="2870"/>
                  <a:pt x="2567" y="2914"/>
                </a:cubicBezTo>
                <a:cubicBezTo>
                  <a:pt x="2547" y="2958"/>
                  <a:pt x="2526" y="3002"/>
                  <a:pt x="2506" y="3046"/>
                </a:cubicBezTo>
                <a:cubicBezTo>
                  <a:pt x="2486" y="3087"/>
                  <a:pt x="2465" y="3127"/>
                  <a:pt x="2445" y="3168"/>
                </a:cubicBezTo>
                <a:cubicBezTo>
                  <a:pt x="2433" y="3201"/>
                  <a:pt x="2420" y="3234"/>
                  <a:pt x="2408" y="3267"/>
                </a:cubicBezTo>
                <a:cubicBezTo>
                  <a:pt x="2404" y="3296"/>
                  <a:pt x="2400" y="3326"/>
                  <a:pt x="2396" y="3355"/>
                </a:cubicBezTo>
                <a:cubicBezTo>
                  <a:pt x="2400" y="3385"/>
                  <a:pt x="2404" y="3414"/>
                  <a:pt x="2408" y="3444"/>
                </a:cubicBezTo>
                <a:cubicBezTo>
                  <a:pt x="2420" y="3481"/>
                  <a:pt x="2433" y="3517"/>
                  <a:pt x="2445" y="3554"/>
                </a:cubicBezTo>
                <a:lnTo>
                  <a:pt x="2518" y="3642"/>
                </a:lnTo>
                <a:cubicBezTo>
                  <a:pt x="2538" y="3668"/>
                  <a:pt x="2559" y="3694"/>
                  <a:pt x="2579" y="3720"/>
                </a:cubicBezTo>
                <a:lnTo>
                  <a:pt x="7335" y="8311"/>
                </a:lnTo>
                <a:lnTo>
                  <a:pt x="6956" y="8642"/>
                </a:lnTo>
                <a:lnTo>
                  <a:pt x="2200" y="4051"/>
                </a:lnTo>
                <a:cubicBezTo>
                  <a:pt x="2172" y="4021"/>
                  <a:pt x="2143" y="3992"/>
                  <a:pt x="2115" y="3962"/>
                </a:cubicBezTo>
                <a:cubicBezTo>
                  <a:pt x="2091" y="3936"/>
                  <a:pt x="2066" y="3911"/>
                  <a:pt x="2042" y="3885"/>
                </a:cubicBezTo>
                <a:cubicBezTo>
                  <a:pt x="2021" y="3852"/>
                  <a:pt x="2001" y="3819"/>
                  <a:pt x="1980" y="3786"/>
                </a:cubicBezTo>
                <a:lnTo>
                  <a:pt x="1932" y="3687"/>
                </a:lnTo>
                <a:cubicBezTo>
                  <a:pt x="1920" y="3657"/>
                  <a:pt x="1907" y="3628"/>
                  <a:pt x="1895" y="3598"/>
                </a:cubicBezTo>
                <a:cubicBezTo>
                  <a:pt x="1883" y="3565"/>
                  <a:pt x="1870" y="3532"/>
                  <a:pt x="1858" y="3499"/>
                </a:cubicBezTo>
                <a:cubicBezTo>
                  <a:pt x="1850" y="3462"/>
                  <a:pt x="1842" y="3426"/>
                  <a:pt x="1834" y="3389"/>
                </a:cubicBezTo>
                <a:lnTo>
                  <a:pt x="1822" y="3278"/>
                </a:lnTo>
                <a:cubicBezTo>
                  <a:pt x="1826" y="3238"/>
                  <a:pt x="1830" y="3197"/>
                  <a:pt x="1834" y="3157"/>
                </a:cubicBezTo>
                <a:cubicBezTo>
                  <a:pt x="1850" y="3105"/>
                  <a:pt x="1867" y="3054"/>
                  <a:pt x="1883" y="3002"/>
                </a:cubicBezTo>
                <a:cubicBezTo>
                  <a:pt x="1907" y="2943"/>
                  <a:pt x="1932" y="2885"/>
                  <a:pt x="1956" y="2826"/>
                </a:cubicBezTo>
                <a:cubicBezTo>
                  <a:pt x="1985" y="2767"/>
                  <a:pt x="2013" y="2708"/>
                  <a:pt x="2042" y="2649"/>
                </a:cubicBezTo>
                <a:cubicBezTo>
                  <a:pt x="2070" y="2590"/>
                  <a:pt x="2099" y="2531"/>
                  <a:pt x="2127" y="2472"/>
                </a:cubicBezTo>
                <a:cubicBezTo>
                  <a:pt x="2164" y="2421"/>
                  <a:pt x="2200" y="2369"/>
                  <a:pt x="2237" y="2318"/>
                </a:cubicBezTo>
                <a:cubicBezTo>
                  <a:pt x="2270" y="2274"/>
                  <a:pt x="2302" y="2229"/>
                  <a:pt x="2335" y="2185"/>
                </a:cubicBezTo>
                <a:cubicBezTo>
                  <a:pt x="2364" y="2156"/>
                  <a:pt x="2392" y="2126"/>
                  <a:pt x="2421" y="2097"/>
                </a:cubicBezTo>
                <a:lnTo>
                  <a:pt x="2531" y="2020"/>
                </a:lnTo>
                <a:lnTo>
                  <a:pt x="2677" y="1943"/>
                </a:lnTo>
                <a:lnTo>
                  <a:pt x="2861" y="1865"/>
                </a:lnTo>
                <a:lnTo>
                  <a:pt x="3056" y="1788"/>
                </a:lnTo>
                <a:lnTo>
                  <a:pt x="3264" y="1722"/>
                </a:lnTo>
                <a:lnTo>
                  <a:pt x="3460" y="1678"/>
                </a:lnTo>
                <a:lnTo>
                  <a:pt x="3631" y="1645"/>
                </a:lnTo>
                <a:lnTo>
                  <a:pt x="3778" y="1634"/>
                </a:lnTo>
                <a:lnTo>
                  <a:pt x="3900" y="1667"/>
                </a:lnTo>
                <a:cubicBezTo>
                  <a:pt x="3937" y="1674"/>
                  <a:pt x="3973" y="1682"/>
                  <a:pt x="4010" y="1689"/>
                </a:cubicBezTo>
                <a:lnTo>
                  <a:pt x="4120" y="1722"/>
                </a:lnTo>
                <a:lnTo>
                  <a:pt x="4230" y="1755"/>
                </a:lnTo>
                <a:cubicBezTo>
                  <a:pt x="4263" y="1773"/>
                  <a:pt x="4295" y="1792"/>
                  <a:pt x="4328" y="1810"/>
                </a:cubicBezTo>
                <a:lnTo>
                  <a:pt x="4425" y="1876"/>
                </a:lnTo>
                <a:cubicBezTo>
                  <a:pt x="4458" y="1898"/>
                  <a:pt x="4490" y="1921"/>
                  <a:pt x="4523" y="1943"/>
                </a:cubicBezTo>
                <a:lnTo>
                  <a:pt x="4609" y="2020"/>
                </a:lnTo>
                <a:lnTo>
                  <a:pt x="9364" y="6600"/>
                </a:lnTo>
                <a:lnTo>
                  <a:pt x="9499" y="6744"/>
                </a:lnTo>
                <a:cubicBezTo>
                  <a:pt x="9540" y="6799"/>
                  <a:pt x="9580" y="6854"/>
                  <a:pt x="9621" y="6909"/>
                </a:cubicBezTo>
                <a:lnTo>
                  <a:pt x="9731" y="7064"/>
                </a:lnTo>
                <a:cubicBezTo>
                  <a:pt x="9760" y="7119"/>
                  <a:pt x="9788" y="7175"/>
                  <a:pt x="9817" y="7230"/>
                </a:cubicBezTo>
                <a:cubicBezTo>
                  <a:pt x="9841" y="7285"/>
                  <a:pt x="9866" y="7340"/>
                  <a:pt x="9890" y="7395"/>
                </a:cubicBezTo>
                <a:cubicBezTo>
                  <a:pt x="9910" y="7454"/>
                  <a:pt x="9931" y="7513"/>
                  <a:pt x="9951" y="7572"/>
                </a:cubicBezTo>
                <a:cubicBezTo>
                  <a:pt x="9959" y="7634"/>
                  <a:pt x="9968" y="7697"/>
                  <a:pt x="9976" y="7759"/>
                </a:cubicBezTo>
                <a:cubicBezTo>
                  <a:pt x="9984" y="7822"/>
                  <a:pt x="9992" y="7884"/>
                  <a:pt x="10000" y="7947"/>
                </a:cubicBezTo>
                <a:lnTo>
                  <a:pt x="9988" y="8046"/>
                </a:lnTo>
                <a:lnTo>
                  <a:pt x="9976" y="8157"/>
                </a:lnTo>
                <a:cubicBezTo>
                  <a:pt x="9968" y="8190"/>
                  <a:pt x="9959" y="8223"/>
                  <a:pt x="9951" y="8256"/>
                </a:cubicBezTo>
                <a:cubicBezTo>
                  <a:pt x="9931" y="8293"/>
                  <a:pt x="9910" y="8329"/>
                  <a:pt x="9890" y="8366"/>
                </a:cubicBezTo>
                <a:cubicBezTo>
                  <a:pt x="9853" y="8447"/>
                  <a:pt x="9817" y="8528"/>
                  <a:pt x="9780" y="8609"/>
                </a:cubicBezTo>
                <a:lnTo>
                  <a:pt x="9645" y="8841"/>
                </a:lnTo>
                <a:lnTo>
                  <a:pt x="9462" y="9062"/>
                </a:lnTo>
                <a:lnTo>
                  <a:pt x="9291" y="9283"/>
                </a:lnTo>
                <a:lnTo>
                  <a:pt x="9132" y="9448"/>
                </a:lnTo>
                <a:lnTo>
                  <a:pt x="8985" y="9592"/>
                </a:lnTo>
                <a:lnTo>
                  <a:pt x="8839" y="9702"/>
                </a:lnTo>
                <a:lnTo>
                  <a:pt x="8680" y="9801"/>
                </a:lnTo>
                <a:lnTo>
                  <a:pt x="8521" y="9879"/>
                </a:lnTo>
                <a:lnTo>
                  <a:pt x="8350" y="9934"/>
                </a:lnTo>
                <a:lnTo>
                  <a:pt x="8166" y="9978"/>
                </a:lnTo>
                <a:lnTo>
                  <a:pt x="7983" y="10000"/>
                </a:lnTo>
                <a:lnTo>
                  <a:pt x="7787" y="10000"/>
                </a:lnTo>
                <a:lnTo>
                  <a:pt x="7579" y="9989"/>
                </a:lnTo>
                <a:lnTo>
                  <a:pt x="7384" y="9967"/>
                </a:lnTo>
                <a:lnTo>
                  <a:pt x="7176" y="9912"/>
                </a:lnTo>
                <a:lnTo>
                  <a:pt x="6993" y="9857"/>
                </a:lnTo>
                <a:lnTo>
                  <a:pt x="6809" y="9779"/>
                </a:lnTo>
                <a:lnTo>
                  <a:pt x="6626" y="9691"/>
                </a:lnTo>
                <a:lnTo>
                  <a:pt x="6467" y="9581"/>
                </a:lnTo>
                <a:lnTo>
                  <a:pt x="6296" y="9459"/>
                </a:lnTo>
                <a:lnTo>
                  <a:pt x="6137" y="9316"/>
                </a:lnTo>
                <a:lnTo>
                  <a:pt x="966" y="4327"/>
                </a:lnTo>
                <a:lnTo>
                  <a:pt x="733" y="4095"/>
                </a:lnTo>
                <a:lnTo>
                  <a:pt x="550" y="3874"/>
                </a:lnTo>
                <a:lnTo>
                  <a:pt x="477" y="3753"/>
                </a:lnTo>
                <a:lnTo>
                  <a:pt x="391" y="3631"/>
                </a:lnTo>
                <a:cubicBezTo>
                  <a:pt x="371" y="3591"/>
                  <a:pt x="350" y="3550"/>
                  <a:pt x="330" y="3510"/>
                </a:cubicBezTo>
                <a:lnTo>
                  <a:pt x="257" y="3389"/>
                </a:lnTo>
                <a:cubicBezTo>
                  <a:pt x="237" y="3348"/>
                  <a:pt x="216" y="3308"/>
                  <a:pt x="196" y="3267"/>
                </a:cubicBezTo>
                <a:cubicBezTo>
                  <a:pt x="180" y="3223"/>
                  <a:pt x="163" y="3179"/>
                  <a:pt x="147" y="3135"/>
                </a:cubicBezTo>
                <a:cubicBezTo>
                  <a:pt x="135" y="3094"/>
                  <a:pt x="122" y="3054"/>
                  <a:pt x="110" y="3013"/>
                </a:cubicBezTo>
                <a:cubicBezTo>
                  <a:pt x="98" y="2969"/>
                  <a:pt x="85" y="2925"/>
                  <a:pt x="73" y="2881"/>
                </a:cubicBezTo>
                <a:cubicBezTo>
                  <a:pt x="65" y="2837"/>
                  <a:pt x="57" y="2792"/>
                  <a:pt x="49" y="2748"/>
                </a:cubicBezTo>
                <a:cubicBezTo>
                  <a:pt x="41" y="2711"/>
                  <a:pt x="32" y="2675"/>
                  <a:pt x="24" y="2638"/>
                </a:cubicBezTo>
                <a:lnTo>
                  <a:pt x="0" y="2506"/>
                </a:lnTo>
                <a:lnTo>
                  <a:pt x="0" y="2373"/>
                </a:lnTo>
                <a:lnTo>
                  <a:pt x="0" y="2241"/>
                </a:lnTo>
                <a:lnTo>
                  <a:pt x="0" y="2119"/>
                </a:lnTo>
                <a:cubicBezTo>
                  <a:pt x="12" y="2079"/>
                  <a:pt x="25" y="2038"/>
                  <a:pt x="37" y="1998"/>
                </a:cubicBezTo>
                <a:cubicBezTo>
                  <a:pt x="41" y="1957"/>
                  <a:pt x="45" y="1917"/>
                  <a:pt x="49" y="1876"/>
                </a:cubicBezTo>
                <a:cubicBezTo>
                  <a:pt x="57" y="1836"/>
                  <a:pt x="65" y="1795"/>
                  <a:pt x="73" y="1755"/>
                </a:cubicBezTo>
                <a:cubicBezTo>
                  <a:pt x="85" y="1718"/>
                  <a:pt x="98" y="1682"/>
                  <a:pt x="110" y="1645"/>
                </a:cubicBezTo>
                <a:cubicBezTo>
                  <a:pt x="122" y="1608"/>
                  <a:pt x="135" y="1571"/>
                  <a:pt x="147" y="1534"/>
                </a:cubicBezTo>
                <a:cubicBezTo>
                  <a:pt x="163" y="1497"/>
                  <a:pt x="180" y="1461"/>
                  <a:pt x="196" y="1424"/>
                </a:cubicBezTo>
                <a:lnTo>
                  <a:pt x="244" y="1313"/>
                </a:lnTo>
                <a:cubicBezTo>
                  <a:pt x="265" y="1280"/>
                  <a:pt x="285" y="1247"/>
                  <a:pt x="306" y="1214"/>
                </a:cubicBezTo>
                <a:cubicBezTo>
                  <a:pt x="330" y="1181"/>
                  <a:pt x="355" y="1148"/>
                  <a:pt x="379" y="1115"/>
                </a:cubicBezTo>
                <a:cubicBezTo>
                  <a:pt x="399" y="1082"/>
                  <a:pt x="420" y="1048"/>
                  <a:pt x="440" y="1015"/>
                </a:cubicBezTo>
                <a:cubicBezTo>
                  <a:pt x="469" y="982"/>
                  <a:pt x="497" y="949"/>
                  <a:pt x="526" y="916"/>
                </a:cubicBezTo>
                <a:cubicBezTo>
                  <a:pt x="554" y="883"/>
                  <a:pt x="583" y="850"/>
                  <a:pt x="611" y="817"/>
                </a:cubicBezTo>
                <a:lnTo>
                  <a:pt x="697" y="740"/>
                </a:lnTo>
                <a:cubicBezTo>
                  <a:pt x="734" y="707"/>
                  <a:pt x="770" y="673"/>
                  <a:pt x="807" y="640"/>
                </a:cubicBezTo>
                <a:lnTo>
                  <a:pt x="1015" y="486"/>
                </a:lnTo>
                <a:lnTo>
                  <a:pt x="1222" y="342"/>
                </a:lnTo>
                <a:lnTo>
                  <a:pt x="1345" y="276"/>
                </a:lnTo>
                <a:lnTo>
                  <a:pt x="1455" y="232"/>
                </a:lnTo>
                <a:lnTo>
                  <a:pt x="1577" y="188"/>
                </a:lnTo>
                <a:lnTo>
                  <a:pt x="1699" y="132"/>
                </a:lnTo>
                <a:lnTo>
                  <a:pt x="1809" y="99"/>
                </a:lnTo>
                <a:lnTo>
                  <a:pt x="1932" y="77"/>
                </a:lnTo>
                <a:lnTo>
                  <a:pt x="2054" y="44"/>
                </a:lnTo>
                <a:lnTo>
                  <a:pt x="2188" y="33"/>
                </a:lnTo>
                <a:lnTo>
                  <a:pt x="2433" y="0"/>
                </a:lnTo>
                <a:lnTo>
                  <a:pt x="2702" y="22"/>
                </a:lnTo>
                <a:lnTo>
                  <a:pt x="2848" y="33"/>
                </a:lnTo>
                <a:lnTo>
                  <a:pt x="2983" y="44"/>
                </a:lnTo>
                <a:lnTo>
                  <a:pt x="3130" y="66"/>
                </a:lnTo>
                <a:lnTo>
                  <a:pt x="3276" y="99"/>
                </a:lnTo>
                <a:lnTo>
                  <a:pt x="3411" y="132"/>
                </a:lnTo>
                <a:lnTo>
                  <a:pt x="3545" y="188"/>
                </a:lnTo>
                <a:lnTo>
                  <a:pt x="3692" y="243"/>
                </a:lnTo>
                <a:lnTo>
                  <a:pt x="3814" y="309"/>
                </a:lnTo>
                <a:lnTo>
                  <a:pt x="3949" y="375"/>
                </a:lnTo>
                <a:lnTo>
                  <a:pt x="4083" y="453"/>
                </a:lnTo>
                <a:lnTo>
                  <a:pt x="4218" y="530"/>
                </a:lnTo>
                <a:cubicBezTo>
                  <a:pt x="4263" y="559"/>
                  <a:pt x="4307" y="589"/>
                  <a:pt x="4352" y="618"/>
                </a:cubicBezTo>
                <a:lnTo>
                  <a:pt x="4609" y="806"/>
                </a:lnTo>
                <a:lnTo>
                  <a:pt x="4853" y="1038"/>
                </a:lnTo>
                <a:lnTo>
                  <a:pt x="5277" y="1301"/>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dirty="0">
              <a:latin typeface="Arial" panose="020B0604020202020204" pitchFamily="34" charset="0"/>
            </a:endParaRPr>
          </a:p>
        </p:txBody>
      </p:sp>
      <p:sp>
        <p:nvSpPr>
          <p:cNvPr id="26" name="Rounded Rectangle 15">
            <a:extLst>
              <a:ext uri="{FF2B5EF4-FFF2-40B4-BE49-F238E27FC236}">
                <a16:creationId xmlns:a16="http://schemas.microsoft.com/office/drawing/2014/main" id="{21FC4890-6FFC-AAE3-1030-35B52C4A2EAB}"/>
              </a:ext>
            </a:extLst>
          </p:cNvPr>
          <p:cNvSpPr/>
          <p:nvPr/>
        </p:nvSpPr>
        <p:spPr>
          <a:xfrm>
            <a:off x="6330811" y="2947779"/>
            <a:ext cx="2413314" cy="1239494"/>
          </a:xfrm>
          <a:prstGeom prst="roundRect">
            <a:avLst>
              <a:gd name="adj" fmla="val 9281"/>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27" name="Rounded Rectangle 16">
            <a:extLst>
              <a:ext uri="{FF2B5EF4-FFF2-40B4-BE49-F238E27FC236}">
                <a16:creationId xmlns:a16="http://schemas.microsoft.com/office/drawing/2014/main" id="{B8714643-19A5-3782-E8BF-273072C05D03}"/>
              </a:ext>
            </a:extLst>
          </p:cNvPr>
          <p:cNvSpPr/>
          <p:nvPr/>
        </p:nvSpPr>
        <p:spPr>
          <a:xfrm>
            <a:off x="7537468" y="4480461"/>
            <a:ext cx="2413314" cy="1401028"/>
          </a:xfrm>
          <a:prstGeom prst="roundRect">
            <a:avLst>
              <a:gd name="adj" fmla="val 9281"/>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28" name="Rectangle 27">
            <a:extLst>
              <a:ext uri="{FF2B5EF4-FFF2-40B4-BE49-F238E27FC236}">
                <a16:creationId xmlns:a16="http://schemas.microsoft.com/office/drawing/2014/main" id="{FACCE6E0-4305-5848-FC08-3B16854C91BF}"/>
              </a:ext>
            </a:extLst>
          </p:cNvPr>
          <p:cNvSpPr/>
          <p:nvPr/>
        </p:nvSpPr>
        <p:spPr>
          <a:xfrm>
            <a:off x="6511232" y="3140534"/>
            <a:ext cx="2052472" cy="861774"/>
          </a:xfrm>
          <a:prstGeom prst="rect">
            <a:avLst/>
          </a:prstGeom>
        </p:spPr>
        <p:txBody>
          <a:bodyPr wrap="square" lIns="0" tIns="0" rIns="0" bIns="0">
            <a:spAutoFit/>
          </a:bodyPr>
          <a:lstStyle/>
          <a:p>
            <a:pPr>
              <a:spcBef>
                <a:spcPts val="0"/>
              </a:spcBef>
              <a:spcAft>
                <a:spcPts val="300"/>
              </a:spcAft>
            </a:pPr>
            <a:r>
              <a:rPr lang="en-IN" sz="1400" dirty="0">
                <a:latin typeface="Arial" panose="020B0604020202020204" pitchFamily="34" charset="0"/>
              </a:rPr>
              <a:t>Prioritizing risks by comparing residual risk scores against the utility’s risk tolerance and limits.</a:t>
            </a:r>
            <a:endParaRPr lang="en-US" sz="1400" dirty="0">
              <a:latin typeface="Arial" panose="020B0604020202020204" pitchFamily="34" charset="0"/>
            </a:endParaRPr>
          </a:p>
        </p:txBody>
      </p:sp>
      <p:sp>
        <p:nvSpPr>
          <p:cNvPr id="29" name="Rectangle 28">
            <a:extLst>
              <a:ext uri="{FF2B5EF4-FFF2-40B4-BE49-F238E27FC236}">
                <a16:creationId xmlns:a16="http://schemas.microsoft.com/office/drawing/2014/main" id="{6C28F1FC-AD9A-1BA9-CFFB-9DF3E4C07E12}"/>
              </a:ext>
            </a:extLst>
          </p:cNvPr>
          <p:cNvSpPr/>
          <p:nvPr/>
        </p:nvSpPr>
        <p:spPr>
          <a:xfrm>
            <a:off x="7765779" y="4779997"/>
            <a:ext cx="2052472" cy="861774"/>
          </a:xfrm>
          <a:prstGeom prst="rect">
            <a:avLst/>
          </a:prstGeom>
        </p:spPr>
        <p:txBody>
          <a:bodyPr wrap="square" lIns="0" tIns="0" rIns="0" bIns="0">
            <a:spAutoFit/>
          </a:bodyPr>
          <a:lstStyle/>
          <a:p>
            <a:pPr>
              <a:spcBef>
                <a:spcPts val="0"/>
              </a:spcBef>
              <a:spcAft>
                <a:spcPts val="300"/>
              </a:spcAft>
            </a:pPr>
            <a:r>
              <a:rPr lang="en-IN" sz="1400" dirty="0">
                <a:latin typeface="Arial" panose="020B0604020202020204" pitchFamily="34" charset="0"/>
              </a:rPr>
              <a:t>Creating heat maps to visualize risk prioritization and facilitate decision-making.</a:t>
            </a:r>
            <a:endParaRPr lang="en-US" sz="1400" dirty="0">
              <a:latin typeface="Arial" panose="020B0604020202020204" pitchFamily="34" charset="0"/>
            </a:endParaRPr>
          </a:p>
        </p:txBody>
      </p:sp>
      <p:sp>
        <p:nvSpPr>
          <p:cNvPr id="30" name="Freeform 62">
            <a:extLst>
              <a:ext uri="{FF2B5EF4-FFF2-40B4-BE49-F238E27FC236}">
                <a16:creationId xmlns:a16="http://schemas.microsoft.com/office/drawing/2014/main" id="{0BA61E7A-F0C3-904B-7CC8-E1C8BFC8A51B}"/>
              </a:ext>
            </a:extLst>
          </p:cNvPr>
          <p:cNvSpPr>
            <a:spLocks/>
          </p:cNvSpPr>
          <p:nvPr/>
        </p:nvSpPr>
        <p:spPr bwMode="auto">
          <a:xfrm>
            <a:off x="8360956" y="2907538"/>
            <a:ext cx="365706" cy="404953"/>
          </a:xfrm>
          <a:custGeom>
            <a:avLst/>
            <a:gdLst>
              <a:gd name="T0" fmla="*/ 350 w 818"/>
              <a:gd name="T1" fmla="*/ 109 h 906"/>
              <a:gd name="T2" fmla="*/ 286 w 818"/>
              <a:gd name="T3" fmla="*/ 68 h 906"/>
              <a:gd name="T4" fmla="*/ 211 w 818"/>
              <a:gd name="T5" fmla="*/ 54 h 906"/>
              <a:gd name="T6" fmla="*/ 143 w 818"/>
              <a:gd name="T7" fmla="*/ 67 h 906"/>
              <a:gd name="T8" fmla="*/ 87 w 818"/>
              <a:gd name="T9" fmla="*/ 108 h 906"/>
              <a:gd name="T10" fmla="*/ 56 w 818"/>
              <a:gd name="T11" fmla="*/ 168 h 906"/>
              <a:gd name="T12" fmla="*/ 52 w 818"/>
              <a:gd name="T13" fmla="*/ 243 h 906"/>
              <a:gd name="T14" fmla="*/ 75 w 818"/>
              <a:gd name="T15" fmla="*/ 315 h 906"/>
              <a:gd name="T16" fmla="*/ 533 w 818"/>
              <a:gd name="T17" fmla="*/ 815 h 906"/>
              <a:gd name="T18" fmla="*/ 573 w 818"/>
              <a:gd name="T19" fmla="*/ 845 h 906"/>
              <a:gd name="T20" fmla="*/ 619 w 818"/>
              <a:gd name="T21" fmla="*/ 858 h 906"/>
              <a:gd name="T22" fmla="*/ 664 w 818"/>
              <a:gd name="T23" fmla="*/ 855 h 906"/>
              <a:gd name="T24" fmla="*/ 700 w 818"/>
              <a:gd name="T25" fmla="*/ 832 h 906"/>
              <a:gd name="T26" fmla="*/ 745 w 818"/>
              <a:gd name="T27" fmla="*/ 778 h 906"/>
              <a:gd name="T28" fmla="*/ 770 w 818"/>
              <a:gd name="T29" fmla="*/ 729 h 906"/>
              <a:gd name="T30" fmla="*/ 769 w 818"/>
              <a:gd name="T31" fmla="*/ 691 h 906"/>
              <a:gd name="T32" fmla="*/ 749 w 818"/>
              <a:gd name="T33" fmla="*/ 647 h 906"/>
              <a:gd name="T34" fmla="*/ 337 w 818"/>
              <a:gd name="T35" fmla="*/ 206 h 906"/>
              <a:gd name="T36" fmla="*/ 304 w 818"/>
              <a:gd name="T37" fmla="*/ 196 h 906"/>
              <a:gd name="T38" fmla="*/ 257 w 818"/>
              <a:gd name="T39" fmla="*/ 214 h 906"/>
              <a:gd name="T40" fmla="*/ 228 w 818"/>
              <a:gd name="T41" fmla="*/ 233 h 906"/>
              <a:gd name="T42" fmla="*/ 205 w 818"/>
              <a:gd name="T43" fmla="*/ 276 h 906"/>
              <a:gd name="T44" fmla="*/ 197 w 818"/>
              <a:gd name="T45" fmla="*/ 312 h 906"/>
              <a:gd name="T46" fmla="*/ 600 w 818"/>
              <a:gd name="T47" fmla="*/ 753 h 906"/>
              <a:gd name="T48" fmla="*/ 167 w 818"/>
              <a:gd name="T49" fmla="*/ 352 h 906"/>
              <a:gd name="T50" fmla="*/ 152 w 818"/>
              <a:gd name="T51" fmla="*/ 317 h 906"/>
              <a:gd name="T52" fmla="*/ 154 w 818"/>
              <a:gd name="T53" fmla="*/ 272 h 906"/>
              <a:gd name="T54" fmla="*/ 183 w 818"/>
              <a:gd name="T55" fmla="*/ 210 h 906"/>
              <a:gd name="T56" fmla="*/ 219 w 818"/>
              <a:gd name="T57" fmla="*/ 176 h 906"/>
              <a:gd name="T58" fmla="*/ 283 w 818"/>
              <a:gd name="T59" fmla="*/ 152 h 906"/>
              <a:gd name="T60" fmla="*/ 328 w 818"/>
              <a:gd name="T61" fmla="*/ 153 h 906"/>
              <a:gd name="T62" fmla="*/ 362 w 818"/>
              <a:gd name="T63" fmla="*/ 170 h 906"/>
              <a:gd name="T64" fmla="*/ 777 w 818"/>
              <a:gd name="T65" fmla="*/ 611 h 906"/>
              <a:gd name="T66" fmla="*/ 809 w 818"/>
              <a:gd name="T67" fmla="*/ 670 h 906"/>
              <a:gd name="T68" fmla="*/ 817 w 818"/>
              <a:gd name="T69" fmla="*/ 729 h 906"/>
              <a:gd name="T70" fmla="*/ 800 w 818"/>
              <a:gd name="T71" fmla="*/ 780 h 906"/>
              <a:gd name="T72" fmla="*/ 747 w 818"/>
              <a:gd name="T73" fmla="*/ 856 h 906"/>
              <a:gd name="T74" fmla="*/ 697 w 818"/>
              <a:gd name="T75" fmla="*/ 895 h 906"/>
              <a:gd name="T76" fmla="*/ 637 w 818"/>
              <a:gd name="T77" fmla="*/ 906 h 906"/>
              <a:gd name="T78" fmla="*/ 572 w 818"/>
              <a:gd name="T79" fmla="*/ 893 h 906"/>
              <a:gd name="T80" fmla="*/ 515 w 818"/>
              <a:gd name="T81" fmla="*/ 857 h 906"/>
              <a:gd name="T82" fmla="*/ 45 w 818"/>
              <a:gd name="T83" fmla="*/ 351 h 906"/>
              <a:gd name="T84" fmla="*/ 21 w 818"/>
              <a:gd name="T85" fmla="*/ 307 h 906"/>
              <a:gd name="T86" fmla="*/ 6 w 818"/>
              <a:gd name="T87" fmla="*/ 261 h 906"/>
              <a:gd name="T88" fmla="*/ 0 w 818"/>
              <a:gd name="T89" fmla="*/ 215 h 906"/>
              <a:gd name="T90" fmla="*/ 4 w 818"/>
              <a:gd name="T91" fmla="*/ 170 h 906"/>
              <a:gd name="T92" fmla="*/ 16 w 818"/>
              <a:gd name="T93" fmla="*/ 129 h 906"/>
              <a:gd name="T94" fmla="*/ 36 w 818"/>
              <a:gd name="T95" fmla="*/ 92 h 906"/>
              <a:gd name="T96" fmla="*/ 66 w 818"/>
              <a:gd name="T97" fmla="*/ 58 h 906"/>
              <a:gd name="T98" fmla="*/ 119 w 818"/>
              <a:gd name="T99" fmla="*/ 21 h 906"/>
              <a:gd name="T100" fmla="*/ 158 w 818"/>
              <a:gd name="T101" fmla="*/ 7 h 906"/>
              <a:gd name="T102" fmla="*/ 221 w 818"/>
              <a:gd name="T103" fmla="*/ 2 h 906"/>
              <a:gd name="T104" fmla="*/ 268 w 818"/>
              <a:gd name="T105" fmla="*/ 9 h 906"/>
              <a:gd name="T106" fmla="*/ 312 w 818"/>
              <a:gd name="T107" fmla="*/ 28 h 906"/>
              <a:gd name="T108" fmla="*/ 356 w 818"/>
              <a:gd name="T109" fmla="*/ 56 h 906"/>
              <a:gd name="connsiteX0" fmla="*/ 5277 w 10000"/>
              <a:gd name="connsiteY0" fmla="*/ 1301 h 10000"/>
              <a:gd name="connsiteX1" fmla="*/ 7372 w 10000"/>
              <a:gd name="connsiteY1" fmla="*/ 4161 h 10000"/>
              <a:gd name="connsiteX2" fmla="*/ 4474 w 10000"/>
              <a:gd name="connsiteY2" fmla="*/ 1358 h 10000"/>
              <a:gd name="connsiteX3" fmla="*/ 4279 w 10000"/>
              <a:gd name="connsiteY3" fmla="*/ 1203 h 10000"/>
              <a:gd name="connsiteX4" fmla="*/ 4095 w 10000"/>
              <a:gd name="connsiteY4" fmla="*/ 1060 h 10000"/>
              <a:gd name="connsiteX5" fmla="*/ 3912 w 10000"/>
              <a:gd name="connsiteY5" fmla="*/ 938 h 10000"/>
              <a:gd name="connsiteX6" fmla="*/ 3704 w 10000"/>
              <a:gd name="connsiteY6" fmla="*/ 850 h 10000"/>
              <a:gd name="connsiteX7" fmla="*/ 3496 w 10000"/>
              <a:gd name="connsiteY7" fmla="*/ 751 h 10000"/>
              <a:gd name="connsiteX8" fmla="*/ 3276 w 10000"/>
              <a:gd name="connsiteY8" fmla="*/ 684 h 10000"/>
              <a:gd name="connsiteX9" fmla="*/ 3044 w 10000"/>
              <a:gd name="connsiteY9" fmla="*/ 629 h 10000"/>
              <a:gd name="connsiteX10" fmla="*/ 2824 w 10000"/>
              <a:gd name="connsiteY10" fmla="*/ 607 h 10000"/>
              <a:gd name="connsiteX11" fmla="*/ 2579 w 10000"/>
              <a:gd name="connsiteY11" fmla="*/ 596 h 10000"/>
              <a:gd name="connsiteX12" fmla="*/ 2359 w 10000"/>
              <a:gd name="connsiteY12" fmla="*/ 596 h 10000"/>
              <a:gd name="connsiteX13" fmla="*/ 2139 w 10000"/>
              <a:gd name="connsiteY13" fmla="*/ 618 h 10000"/>
              <a:gd name="connsiteX14" fmla="*/ 1944 w 10000"/>
              <a:gd name="connsiteY14" fmla="*/ 662 h 10000"/>
              <a:gd name="connsiteX15" fmla="*/ 1748 w 10000"/>
              <a:gd name="connsiteY15" fmla="*/ 740 h 10000"/>
              <a:gd name="connsiteX16" fmla="*/ 1565 w 10000"/>
              <a:gd name="connsiteY16" fmla="*/ 817 h 10000"/>
              <a:gd name="connsiteX17" fmla="*/ 1394 w 10000"/>
              <a:gd name="connsiteY17" fmla="*/ 927 h 10000"/>
              <a:gd name="connsiteX18" fmla="*/ 1222 w 10000"/>
              <a:gd name="connsiteY18" fmla="*/ 1049 h 10000"/>
              <a:gd name="connsiteX19" fmla="*/ 1064 w 10000"/>
              <a:gd name="connsiteY19" fmla="*/ 1192 h 10000"/>
              <a:gd name="connsiteX20" fmla="*/ 954 w 10000"/>
              <a:gd name="connsiteY20" fmla="*/ 1347 h 10000"/>
              <a:gd name="connsiteX21" fmla="*/ 831 w 10000"/>
              <a:gd name="connsiteY21" fmla="*/ 1501 h 10000"/>
              <a:gd name="connsiteX22" fmla="*/ 746 w 10000"/>
              <a:gd name="connsiteY22" fmla="*/ 1678 h 10000"/>
              <a:gd name="connsiteX23" fmla="*/ 685 w 10000"/>
              <a:gd name="connsiteY23" fmla="*/ 1854 h 10000"/>
              <a:gd name="connsiteX24" fmla="*/ 648 w 10000"/>
              <a:gd name="connsiteY24" fmla="*/ 2042 h 10000"/>
              <a:gd name="connsiteX25" fmla="*/ 611 w 10000"/>
              <a:gd name="connsiteY25" fmla="*/ 2252 h 10000"/>
              <a:gd name="connsiteX26" fmla="*/ 611 w 10000"/>
              <a:gd name="connsiteY26" fmla="*/ 2461 h 10000"/>
              <a:gd name="connsiteX27" fmla="*/ 636 w 10000"/>
              <a:gd name="connsiteY27" fmla="*/ 2682 h 10000"/>
              <a:gd name="connsiteX28" fmla="*/ 672 w 10000"/>
              <a:gd name="connsiteY28" fmla="*/ 2881 h 10000"/>
              <a:gd name="connsiteX29" fmla="*/ 733 w 10000"/>
              <a:gd name="connsiteY29" fmla="*/ 3091 h 10000"/>
              <a:gd name="connsiteX30" fmla="*/ 819 w 10000"/>
              <a:gd name="connsiteY30" fmla="*/ 3278 h 10000"/>
              <a:gd name="connsiteX31" fmla="*/ 917 w 10000"/>
              <a:gd name="connsiteY31" fmla="*/ 3477 h 10000"/>
              <a:gd name="connsiteX32" fmla="*/ 1039 w 10000"/>
              <a:gd name="connsiteY32" fmla="*/ 3653 h 10000"/>
              <a:gd name="connsiteX33" fmla="*/ 1186 w 10000"/>
              <a:gd name="connsiteY33" fmla="*/ 3830 h 10000"/>
              <a:gd name="connsiteX34" fmla="*/ 1345 w 10000"/>
              <a:gd name="connsiteY34" fmla="*/ 3996 h 10000"/>
              <a:gd name="connsiteX35" fmla="*/ 6516 w 10000"/>
              <a:gd name="connsiteY35" fmla="*/ 8996 h 10000"/>
              <a:gd name="connsiteX36" fmla="*/ 6638 w 10000"/>
              <a:gd name="connsiteY36" fmla="*/ 9084 h 10000"/>
              <a:gd name="connsiteX37" fmla="*/ 6760 w 10000"/>
              <a:gd name="connsiteY37" fmla="*/ 9183 h 10000"/>
              <a:gd name="connsiteX38" fmla="*/ 6870 w 10000"/>
              <a:gd name="connsiteY38" fmla="*/ 9260 h 10000"/>
              <a:gd name="connsiteX39" fmla="*/ 7005 w 10000"/>
              <a:gd name="connsiteY39" fmla="*/ 9327 h 10000"/>
              <a:gd name="connsiteX40" fmla="*/ 7139 w 10000"/>
              <a:gd name="connsiteY40" fmla="*/ 9393 h 10000"/>
              <a:gd name="connsiteX41" fmla="*/ 7274 w 10000"/>
              <a:gd name="connsiteY41" fmla="*/ 9426 h 10000"/>
              <a:gd name="connsiteX42" fmla="*/ 7421 w 10000"/>
              <a:gd name="connsiteY42" fmla="*/ 9459 h 10000"/>
              <a:gd name="connsiteX43" fmla="*/ 7567 w 10000"/>
              <a:gd name="connsiteY43" fmla="*/ 9470 h 10000"/>
              <a:gd name="connsiteX44" fmla="*/ 7714 w 10000"/>
              <a:gd name="connsiteY44" fmla="*/ 9481 h 10000"/>
              <a:gd name="connsiteX45" fmla="*/ 7848 w 10000"/>
              <a:gd name="connsiteY45" fmla="*/ 9481 h 10000"/>
              <a:gd name="connsiteX46" fmla="*/ 7983 w 10000"/>
              <a:gd name="connsiteY46" fmla="*/ 9459 h 10000"/>
              <a:gd name="connsiteX47" fmla="*/ 8117 w 10000"/>
              <a:gd name="connsiteY47" fmla="*/ 9437 h 10000"/>
              <a:gd name="connsiteX48" fmla="*/ 8227 w 10000"/>
              <a:gd name="connsiteY48" fmla="*/ 9393 h 10000"/>
              <a:gd name="connsiteX49" fmla="*/ 8350 w 10000"/>
              <a:gd name="connsiteY49" fmla="*/ 9338 h 10000"/>
              <a:gd name="connsiteX50" fmla="*/ 8460 w 10000"/>
              <a:gd name="connsiteY50" fmla="*/ 9272 h 10000"/>
              <a:gd name="connsiteX51" fmla="*/ 8557 w 10000"/>
              <a:gd name="connsiteY51" fmla="*/ 9183 h 10000"/>
              <a:gd name="connsiteX52" fmla="*/ 8680 w 10000"/>
              <a:gd name="connsiteY52" fmla="*/ 9073 h 10000"/>
              <a:gd name="connsiteX53" fmla="*/ 8814 w 10000"/>
              <a:gd name="connsiteY53" fmla="*/ 8940 h 10000"/>
              <a:gd name="connsiteX54" fmla="*/ 8961 w 10000"/>
              <a:gd name="connsiteY54" fmla="*/ 8775 h 10000"/>
              <a:gd name="connsiteX55" fmla="*/ 9108 w 10000"/>
              <a:gd name="connsiteY55" fmla="*/ 8587 h 10000"/>
              <a:gd name="connsiteX56" fmla="*/ 9242 w 10000"/>
              <a:gd name="connsiteY56" fmla="*/ 8400 h 10000"/>
              <a:gd name="connsiteX57" fmla="*/ 9352 w 10000"/>
              <a:gd name="connsiteY57" fmla="*/ 8212 h 10000"/>
              <a:gd name="connsiteX58" fmla="*/ 9389 w 10000"/>
              <a:gd name="connsiteY58" fmla="*/ 8124 h 10000"/>
              <a:gd name="connsiteX59" fmla="*/ 9413 w 10000"/>
              <a:gd name="connsiteY59" fmla="*/ 8046 h 10000"/>
              <a:gd name="connsiteX60" fmla="*/ 9425 w 10000"/>
              <a:gd name="connsiteY60" fmla="*/ 7958 h 10000"/>
              <a:gd name="connsiteX61" fmla="*/ 9438 w 10000"/>
              <a:gd name="connsiteY61" fmla="*/ 7892 h 10000"/>
              <a:gd name="connsiteX62" fmla="*/ 9425 w 10000"/>
              <a:gd name="connsiteY62" fmla="*/ 7759 h 10000"/>
              <a:gd name="connsiteX63" fmla="*/ 9401 w 10000"/>
              <a:gd name="connsiteY63" fmla="*/ 7627 h 10000"/>
              <a:gd name="connsiteX64" fmla="*/ 9364 w 10000"/>
              <a:gd name="connsiteY64" fmla="*/ 7506 h 10000"/>
              <a:gd name="connsiteX65" fmla="*/ 9303 w 10000"/>
              <a:gd name="connsiteY65" fmla="*/ 7384 h 10000"/>
              <a:gd name="connsiteX66" fmla="*/ 9242 w 10000"/>
              <a:gd name="connsiteY66" fmla="*/ 7263 h 10000"/>
              <a:gd name="connsiteX67" fmla="*/ 9156 w 10000"/>
              <a:gd name="connsiteY67" fmla="*/ 7141 h 10000"/>
              <a:gd name="connsiteX68" fmla="*/ 9071 w 10000"/>
              <a:gd name="connsiteY68" fmla="*/ 7042 h 10000"/>
              <a:gd name="connsiteX69" fmla="*/ 8961 w 10000"/>
              <a:gd name="connsiteY69" fmla="*/ 6932 h 10000"/>
              <a:gd name="connsiteX70" fmla="*/ 4218 w 10000"/>
              <a:gd name="connsiteY70" fmla="*/ 2340 h 10000"/>
              <a:gd name="connsiteX71" fmla="*/ 4120 w 10000"/>
              <a:gd name="connsiteY71" fmla="*/ 2274 h 10000"/>
              <a:gd name="connsiteX72" fmla="*/ 4022 w 10000"/>
              <a:gd name="connsiteY72" fmla="*/ 2219 h 10000"/>
              <a:gd name="connsiteX73" fmla="*/ 3912 w 10000"/>
              <a:gd name="connsiteY73" fmla="*/ 2174 h 10000"/>
              <a:gd name="connsiteX74" fmla="*/ 3790 w 10000"/>
              <a:gd name="connsiteY74" fmla="*/ 2152 h 10000"/>
              <a:gd name="connsiteX75" fmla="*/ 3716 w 10000"/>
              <a:gd name="connsiteY75" fmla="*/ 2163 h 10000"/>
              <a:gd name="connsiteX76" fmla="*/ 3594 w 10000"/>
              <a:gd name="connsiteY76" fmla="*/ 2196 h 10000"/>
              <a:gd name="connsiteX77" fmla="*/ 3447 w 10000"/>
              <a:gd name="connsiteY77" fmla="*/ 2241 h 10000"/>
              <a:gd name="connsiteX78" fmla="*/ 3289 w 10000"/>
              <a:gd name="connsiteY78" fmla="*/ 2296 h 10000"/>
              <a:gd name="connsiteX79" fmla="*/ 3142 w 10000"/>
              <a:gd name="connsiteY79" fmla="*/ 2362 h 10000"/>
              <a:gd name="connsiteX80" fmla="*/ 2995 w 10000"/>
              <a:gd name="connsiteY80" fmla="*/ 2417 h 10000"/>
              <a:gd name="connsiteX81" fmla="*/ 2885 w 10000"/>
              <a:gd name="connsiteY81" fmla="*/ 2472 h 10000"/>
              <a:gd name="connsiteX82" fmla="*/ 2824 w 10000"/>
              <a:gd name="connsiteY82" fmla="*/ 2517 h 10000"/>
              <a:gd name="connsiteX83" fmla="*/ 2787 w 10000"/>
              <a:gd name="connsiteY83" fmla="*/ 2572 h 10000"/>
              <a:gd name="connsiteX84" fmla="*/ 2714 w 10000"/>
              <a:gd name="connsiteY84" fmla="*/ 2660 h 10000"/>
              <a:gd name="connsiteX85" fmla="*/ 2641 w 10000"/>
              <a:gd name="connsiteY85" fmla="*/ 2781 h 10000"/>
              <a:gd name="connsiteX86" fmla="*/ 2567 w 10000"/>
              <a:gd name="connsiteY86" fmla="*/ 2914 h 10000"/>
              <a:gd name="connsiteX87" fmla="*/ 2506 w 10000"/>
              <a:gd name="connsiteY87" fmla="*/ 3046 h 10000"/>
              <a:gd name="connsiteX88" fmla="*/ 2445 w 10000"/>
              <a:gd name="connsiteY88" fmla="*/ 3168 h 10000"/>
              <a:gd name="connsiteX89" fmla="*/ 2408 w 10000"/>
              <a:gd name="connsiteY89" fmla="*/ 3267 h 10000"/>
              <a:gd name="connsiteX90" fmla="*/ 2396 w 10000"/>
              <a:gd name="connsiteY90" fmla="*/ 3355 h 10000"/>
              <a:gd name="connsiteX91" fmla="*/ 2408 w 10000"/>
              <a:gd name="connsiteY91" fmla="*/ 3444 h 10000"/>
              <a:gd name="connsiteX92" fmla="*/ 2445 w 10000"/>
              <a:gd name="connsiteY92" fmla="*/ 3554 h 10000"/>
              <a:gd name="connsiteX93" fmla="*/ 2518 w 10000"/>
              <a:gd name="connsiteY93" fmla="*/ 3642 h 10000"/>
              <a:gd name="connsiteX94" fmla="*/ 2579 w 10000"/>
              <a:gd name="connsiteY94" fmla="*/ 3720 h 10000"/>
              <a:gd name="connsiteX95" fmla="*/ 7335 w 10000"/>
              <a:gd name="connsiteY95" fmla="*/ 8311 h 10000"/>
              <a:gd name="connsiteX96" fmla="*/ 6956 w 10000"/>
              <a:gd name="connsiteY96" fmla="*/ 8642 h 10000"/>
              <a:gd name="connsiteX97" fmla="*/ 2200 w 10000"/>
              <a:gd name="connsiteY97" fmla="*/ 4051 h 10000"/>
              <a:gd name="connsiteX98" fmla="*/ 2115 w 10000"/>
              <a:gd name="connsiteY98" fmla="*/ 3962 h 10000"/>
              <a:gd name="connsiteX99" fmla="*/ 2042 w 10000"/>
              <a:gd name="connsiteY99" fmla="*/ 3885 h 10000"/>
              <a:gd name="connsiteX100" fmla="*/ 1980 w 10000"/>
              <a:gd name="connsiteY100" fmla="*/ 3786 h 10000"/>
              <a:gd name="connsiteX101" fmla="*/ 1932 w 10000"/>
              <a:gd name="connsiteY101" fmla="*/ 3687 h 10000"/>
              <a:gd name="connsiteX102" fmla="*/ 1895 w 10000"/>
              <a:gd name="connsiteY102" fmla="*/ 3598 h 10000"/>
              <a:gd name="connsiteX103" fmla="*/ 1858 w 10000"/>
              <a:gd name="connsiteY103" fmla="*/ 3499 h 10000"/>
              <a:gd name="connsiteX104" fmla="*/ 1834 w 10000"/>
              <a:gd name="connsiteY104" fmla="*/ 3389 h 10000"/>
              <a:gd name="connsiteX105" fmla="*/ 1822 w 10000"/>
              <a:gd name="connsiteY105" fmla="*/ 3278 h 10000"/>
              <a:gd name="connsiteX106" fmla="*/ 1834 w 10000"/>
              <a:gd name="connsiteY106" fmla="*/ 3157 h 10000"/>
              <a:gd name="connsiteX107" fmla="*/ 1883 w 10000"/>
              <a:gd name="connsiteY107" fmla="*/ 3002 h 10000"/>
              <a:gd name="connsiteX108" fmla="*/ 1956 w 10000"/>
              <a:gd name="connsiteY108" fmla="*/ 2826 h 10000"/>
              <a:gd name="connsiteX109" fmla="*/ 2042 w 10000"/>
              <a:gd name="connsiteY109" fmla="*/ 2649 h 10000"/>
              <a:gd name="connsiteX110" fmla="*/ 2127 w 10000"/>
              <a:gd name="connsiteY110" fmla="*/ 2472 h 10000"/>
              <a:gd name="connsiteX111" fmla="*/ 2237 w 10000"/>
              <a:gd name="connsiteY111" fmla="*/ 2318 h 10000"/>
              <a:gd name="connsiteX112" fmla="*/ 2335 w 10000"/>
              <a:gd name="connsiteY112" fmla="*/ 2185 h 10000"/>
              <a:gd name="connsiteX113" fmla="*/ 2421 w 10000"/>
              <a:gd name="connsiteY113" fmla="*/ 2097 h 10000"/>
              <a:gd name="connsiteX114" fmla="*/ 2531 w 10000"/>
              <a:gd name="connsiteY114" fmla="*/ 2020 h 10000"/>
              <a:gd name="connsiteX115" fmla="*/ 2677 w 10000"/>
              <a:gd name="connsiteY115" fmla="*/ 1943 h 10000"/>
              <a:gd name="connsiteX116" fmla="*/ 2861 w 10000"/>
              <a:gd name="connsiteY116" fmla="*/ 1865 h 10000"/>
              <a:gd name="connsiteX117" fmla="*/ 3056 w 10000"/>
              <a:gd name="connsiteY117" fmla="*/ 1788 h 10000"/>
              <a:gd name="connsiteX118" fmla="*/ 3264 w 10000"/>
              <a:gd name="connsiteY118" fmla="*/ 1722 h 10000"/>
              <a:gd name="connsiteX119" fmla="*/ 3460 w 10000"/>
              <a:gd name="connsiteY119" fmla="*/ 1678 h 10000"/>
              <a:gd name="connsiteX120" fmla="*/ 3631 w 10000"/>
              <a:gd name="connsiteY120" fmla="*/ 1645 h 10000"/>
              <a:gd name="connsiteX121" fmla="*/ 3778 w 10000"/>
              <a:gd name="connsiteY121" fmla="*/ 1634 h 10000"/>
              <a:gd name="connsiteX122" fmla="*/ 3900 w 10000"/>
              <a:gd name="connsiteY122" fmla="*/ 1667 h 10000"/>
              <a:gd name="connsiteX123" fmla="*/ 4010 w 10000"/>
              <a:gd name="connsiteY123" fmla="*/ 1689 h 10000"/>
              <a:gd name="connsiteX124" fmla="*/ 4120 w 10000"/>
              <a:gd name="connsiteY124" fmla="*/ 1722 h 10000"/>
              <a:gd name="connsiteX125" fmla="*/ 4230 w 10000"/>
              <a:gd name="connsiteY125" fmla="*/ 1755 h 10000"/>
              <a:gd name="connsiteX126" fmla="*/ 4328 w 10000"/>
              <a:gd name="connsiteY126" fmla="*/ 1810 h 10000"/>
              <a:gd name="connsiteX127" fmla="*/ 4425 w 10000"/>
              <a:gd name="connsiteY127" fmla="*/ 1876 h 10000"/>
              <a:gd name="connsiteX128" fmla="*/ 4523 w 10000"/>
              <a:gd name="connsiteY128" fmla="*/ 1943 h 10000"/>
              <a:gd name="connsiteX129" fmla="*/ 4609 w 10000"/>
              <a:gd name="connsiteY129" fmla="*/ 2020 h 10000"/>
              <a:gd name="connsiteX130" fmla="*/ 9364 w 10000"/>
              <a:gd name="connsiteY130" fmla="*/ 6600 h 10000"/>
              <a:gd name="connsiteX131" fmla="*/ 9499 w 10000"/>
              <a:gd name="connsiteY131" fmla="*/ 6744 h 10000"/>
              <a:gd name="connsiteX132" fmla="*/ 9621 w 10000"/>
              <a:gd name="connsiteY132" fmla="*/ 6909 h 10000"/>
              <a:gd name="connsiteX133" fmla="*/ 9731 w 10000"/>
              <a:gd name="connsiteY133" fmla="*/ 7064 h 10000"/>
              <a:gd name="connsiteX134" fmla="*/ 9817 w 10000"/>
              <a:gd name="connsiteY134" fmla="*/ 7230 h 10000"/>
              <a:gd name="connsiteX135" fmla="*/ 9890 w 10000"/>
              <a:gd name="connsiteY135" fmla="*/ 7395 h 10000"/>
              <a:gd name="connsiteX136" fmla="*/ 9951 w 10000"/>
              <a:gd name="connsiteY136" fmla="*/ 7572 h 10000"/>
              <a:gd name="connsiteX137" fmla="*/ 9976 w 10000"/>
              <a:gd name="connsiteY137" fmla="*/ 7759 h 10000"/>
              <a:gd name="connsiteX138" fmla="*/ 10000 w 10000"/>
              <a:gd name="connsiteY138" fmla="*/ 7947 h 10000"/>
              <a:gd name="connsiteX139" fmla="*/ 9988 w 10000"/>
              <a:gd name="connsiteY139" fmla="*/ 8046 h 10000"/>
              <a:gd name="connsiteX140" fmla="*/ 9976 w 10000"/>
              <a:gd name="connsiteY140" fmla="*/ 8157 h 10000"/>
              <a:gd name="connsiteX141" fmla="*/ 9951 w 10000"/>
              <a:gd name="connsiteY141" fmla="*/ 8256 h 10000"/>
              <a:gd name="connsiteX142" fmla="*/ 9890 w 10000"/>
              <a:gd name="connsiteY142" fmla="*/ 8366 h 10000"/>
              <a:gd name="connsiteX143" fmla="*/ 9780 w 10000"/>
              <a:gd name="connsiteY143" fmla="*/ 8609 h 10000"/>
              <a:gd name="connsiteX144" fmla="*/ 9645 w 10000"/>
              <a:gd name="connsiteY144" fmla="*/ 8841 h 10000"/>
              <a:gd name="connsiteX145" fmla="*/ 9462 w 10000"/>
              <a:gd name="connsiteY145" fmla="*/ 9062 h 10000"/>
              <a:gd name="connsiteX146" fmla="*/ 9291 w 10000"/>
              <a:gd name="connsiteY146" fmla="*/ 9283 h 10000"/>
              <a:gd name="connsiteX147" fmla="*/ 9132 w 10000"/>
              <a:gd name="connsiteY147" fmla="*/ 9448 h 10000"/>
              <a:gd name="connsiteX148" fmla="*/ 8985 w 10000"/>
              <a:gd name="connsiteY148" fmla="*/ 9592 h 10000"/>
              <a:gd name="connsiteX149" fmla="*/ 8839 w 10000"/>
              <a:gd name="connsiteY149" fmla="*/ 9702 h 10000"/>
              <a:gd name="connsiteX150" fmla="*/ 8680 w 10000"/>
              <a:gd name="connsiteY150" fmla="*/ 9801 h 10000"/>
              <a:gd name="connsiteX151" fmla="*/ 8521 w 10000"/>
              <a:gd name="connsiteY151" fmla="*/ 9879 h 10000"/>
              <a:gd name="connsiteX152" fmla="*/ 8350 w 10000"/>
              <a:gd name="connsiteY152" fmla="*/ 9934 h 10000"/>
              <a:gd name="connsiteX153" fmla="*/ 8166 w 10000"/>
              <a:gd name="connsiteY153" fmla="*/ 9978 h 10000"/>
              <a:gd name="connsiteX154" fmla="*/ 7983 w 10000"/>
              <a:gd name="connsiteY154" fmla="*/ 10000 h 10000"/>
              <a:gd name="connsiteX155" fmla="*/ 7787 w 10000"/>
              <a:gd name="connsiteY155" fmla="*/ 10000 h 10000"/>
              <a:gd name="connsiteX156" fmla="*/ 7579 w 10000"/>
              <a:gd name="connsiteY156" fmla="*/ 9989 h 10000"/>
              <a:gd name="connsiteX157" fmla="*/ 7384 w 10000"/>
              <a:gd name="connsiteY157" fmla="*/ 9967 h 10000"/>
              <a:gd name="connsiteX158" fmla="*/ 7176 w 10000"/>
              <a:gd name="connsiteY158" fmla="*/ 9912 h 10000"/>
              <a:gd name="connsiteX159" fmla="*/ 6993 w 10000"/>
              <a:gd name="connsiteY159" fmla="*/ 9857 h 10000"/>
              <a:gd name="connsiteX160" fmla="*/ 6809 w 10000"/>
              <a:gd name="connsiteY160" fmla="*/ 9779 h 10000"/>
              <a:gd name="connsiteX161" fmla="*/ 6626 w 10000"/>
              <a:gd name="connsiteY161" fmla="*/ 9691 h 10000"/>
              <a:gd name="connsiteX162" fmla="*/ 6467 w 10000"/>
              <a:gd name="connsiteY162" fmla="*/ 9581 h 10000"/>
              <a:gd name="connsiteX163" fmla="*/ 6296 w 10000"/>
              <a:gd name="connsiteY163" fmla="*/ 9459 h 10000"/>
              <a:gd name="connsiteX164" fmla="*/ 6137 w 10000"/>
              <a:gd name="connsiteY164" fmla="*/ 9316 h 10000"/>
              <a:gd name="connsiteX165" fmla="*/ 966 w 10000"/>
              <a:gd name="connsiteY165" fmla="*/ 4327 h 10000"/>
              <a:gd name="connsiteX166" fmla="*/ 733 w 10000"/>
              <a:gd name="connsiteY166" fmla="*/ 4095 h 10000"/>
              <a:gd name="connsiteX167" fmla="*/ 550 w 10000"/>
              <a:gd name="connsiteY167" fmla="*/ 3874 h 10000"/>
              <a:gd name="connsiteX168" fmla="*/ 477 w 10000"/>
              <a:gd name="connsiteY168" fmla="*/ 3753 h 10000"/>
              <a:gd name="connsiteX169" fmla="*/ 391 w 10000"/>
              <a:gd name="connsiteY169" fmla="*/ 3631 h 10000"/>
              <a:gd name="connsiteX170" fmla="*/ 330 w 10000"/>
              <a:gd name="connsiteY170" fmla="*/ 3510 h 10000"/>
              <a:gd name="connsiteX171" fmla="*/ 257 w 10000"/>
              <a:gd name="connsiteY171" fmla="*/ 3389 h 10000"/>
              <a:gd name="connsiteX172" fmla="*/ 196 w 10000"/>
              <a:gd name="connsiteY172" fmla="*/ 3267 h 10000"/>
              <a:gd name="connsiteX173" fmla="*/ 147 w 10000"/>
              <a:gd name="connsiteY173" fmla="*/ 3135 h 10000"/>
              <a:gd name="connsiteX174" fmla="*/ 110 w 10000"/>
              <a:gd name="connsiteY174" fmla="*/ 3013 h 10000"/>
              <a:gd name="connsiteX175" fmla="*/ 73 w 10000"/>
              <a:gd name="connsiteY175" fmla="*/ 2881 h 10000"/>
              <a:gd name="connsiteX176" fmla="*/ 49 w 10000"/>
              <a:gd name="connsiteY176" fmla="*/ 2748 h 10000"/>
              <a:gd name="connsiteX177" fmla="*/ 24 w 10000"/>
              <a:gd name="connsiteY177" fmla="*/ 2638 h 10000"/>
              <a:gd name="connsiteX178" fmla="*/ 0 w 10000"/>
              <a:gd name="connsiteY178" fmla="*/ 2506 h 10000"/>
              <a:gd name="connsiteX179" fmla="*/ 0 w 10000"/>
              <a:gd name="connsiteY179" fmla="*/ 2373 h 10000"/>
              <a:gd name="connsiteX180" fmla="*/ 0 w 10000"/>
              <a:gd name="connsiteY180" fmla="*/ 2241 h 10000"/>
              <a:gd name="connsiteX181" fmla="*/ 0 w 10000"/>
              <a:gd name="connsiteY181" fmla="*/ 2119 h 10000"/>
              <a:gd name="connsiteX182" fmla="*/ 37 w 10000"/>
              <a:gd name="connsiteY182" fmla="*/ 1998 h 10000"/>
              <a:gd name="connsiteX183" fmla="*/ 49 w 10000"/>
              <a:gd name="connsiteY183" fmla="*/ 1876 h 10000"/>
              <a:gd name="connsiteX184" fmla="*/ 73 w 10000"/>
              <a:gd name="connsiteY184" fmla="*/ 1755 h 10000"/>
              <a:gd name="connsiteX185" fmla="*/ 110 w 10000"/>
              <a:gd name="connsiteY185" fmla="*/ 1645 h 10000"/>
              <a:gd name="connsiteX186" fmla="*/ 147 w 10000"/>
              <a:gd name="connsiteY186" fmla="*/ 1534 h 10000"/>
              <a:gd name="connsiteX187" fmla="*/ 196 w 10000"/>
              <a:gd name="connsiteY187" fmla="*/ 1424 h 10000"/>
              <a:gd name="connsiteX188" fmla="*/ 244 w 10000"/>
              <a:gd name="connsiteY188" fmla="*/ 1313 h 10000"/>
              <a:gd name="connsiteX189" fmla="*/ 306 w 10000"/>
              <a:gd name="connsiteY189" fmla="*/ 1214 h 10000"/>
              <a:gd name="connsiteX190" fmla="*/ 379 w 10000"/>
              <a:gd name="connsiteY190" fmla="*/ 1115 h 10000"/>
              <a:gd name="connsiteX191" fmla="*/ 440 w 10000"/>
              <a:gd name="connsiteY191" fmla="*/ 1015 h 10000"/>
              <a:gd name="connsiteX192" fmla="*/ 526 w 10000"/>
              <a:gd name="connsiteY192" fmla="*/ 916 h 10000"/>
              <a:gd name="connsiteX193" fmla="*/ 611 w 10000"/>
              <a:gd name="connsiteY193" fmla="*/ 817 h 10000"/>
              <a:gd name="connsiteX194" fmla="*/ 697 w 10000"/>
              <a:gd name="connsiteY194" fmla="*/ 740 h 10000"/>
              <a:gd name="connsiteX195" fmla="*/ 807 w 10000"/>
              <a:gd name="connsiteY195" fmla="*/ 640 h 10000"/>
              <a:gd name="connsiteX196" fmla="*/ 1015 w 10000"/>
              <a:gd name="connsiteY196" fmla="*/ 486 h 10000"/>
              <a:gd name="connsiteX197" fmla="*/ 1222 w 10000"/>
              <a:gd name="connsiteY197" fmla="*/ 342 h 10000"/>
              <a:gd name="connsiteX198" fmla="*/ 1345 w 10000"/>
              <a:gd name="connsiteY198" fmla="*/ 276 h 10000"/>
              <a:gd name="connsiteX199" fmla="*/ 1455 w 10000"/>
              <a:gd name="connsiteY199" fmla="*/ 232 h 10000"/>
              <a:gd name="connsiteX200" fmla="*/ 1577 w 10000"/>
              <a:gd name="connsiteY200" fmla="*/ 188 h 10000"/>
              <a:gd name="connsiteX201" fmla="*/ 1699 w 10000"/>
              <a:gd name="connsiteY201" fmla="*/ 132 h 10000"/>
              <a:gd name="connsiteX202" fmla="*/ 1809 w 10000"/>
              <a:gd name="connsiteY202" fmla="*/ 99 h 10000"/>
              <a:gd name="connsiteX203" fmla="*/ 1932 w 10000"/>
              <a:gd name="connsiteY203" fmla="*/ 77 h 10000"/>
              <a:gd name="connsiteX204" fmla="*/ 2054 w 10000"/>
              <a:gd name="connsiteY204" fmla="*/ 44 h 10000"/>
              <a:gd name="connsiteX205" fmla="*/ 2188 w 10000"/>
              <a:gd name="connsiteY205" fmla="*/ 33 h 10000"/>
              <a:gd name="connsiteX206" fmla="*/ 2433 w 10000"/>
              <a:gd name="connsiteY206" fmla="*/ 0 h 10000"/>
              <a:gd name="connsiteX207" fmla="*/ 2702 w 10000"/>
              <a:gd name="connsiteY207" fmla="*/ 22 h 10000"/>
              <a:gd name="connsiteX208" fmla="*/ 2848 w 10000"/>
              <a:gd name="connsiteY208" fmla="*/ 33 h 10000"/>
              <a:gd name="connsiteX209" fmla="*/ 2983 w 10000"/>
              <a:gd name="connsiteY209" fmla="*/ 44 h 10000"/>
              <a:gd name="connsiteX210" fmla="*/ 3130 w 10000"/>
              <a:gd name="connsiteY210" fmla="*/ 66 h 10000"/>
              <a:gd name="connsiteX211" fmla="*/ 3276 w 10000"/>
              <a:gd name="connsiteY211" fmla="*/ 99 h 10000"/>
              <a:gd name="connsiteX212" fmla="*/ 3411 w 10000"/>
              <a:gd name="connsiteY212" fmla="*/ 132 h 10000"/>
              <a:gd name="connsiteX213" fmla="*/ 3545 w 10000"/>
              <a:gd name="connsiteY213" fmla="*/ 188 h 10000"/>
              <a:gd name="connsiteX214" fmla="*/ 3692 w 10000"/>
              <a:gd name="connsiteY214" fmla="*/ 243 h 10000"/>
              <a:gd name="connsiteX215" fmla="*/ 3814 w 10000"/>
              <a:gd name="connsiteY215" fmla="*/ 309 h 10000"/>
              <a:gd name="connsiteX216" fmla="*/ 3949 w 10000"/>
              <a:gd name="connsiteY216" fmla="*/ 375 h 10000"/>
              <a:gd name="connsiteX217" fmla="*/ 4083 w 10000"/>
              <a:gd name="connsiteY217" fmla="*/ 453 h 10000"/>
              <a:gd name="connsiteX218" fmla="*/ 4218 w 10000"/>
              <a:gd name="connsiteY218" fmla="*/ 530 h 10000"/>
              <a:gd name="connsiteX219" fmla="*/ 4352 w 10000"/>
              <a:gd name="connsiteY219" fmla="*/ 618 h 10000"/>
              <a:gd name="connsiteX220" fmla="*/ 4609 w 10000"/>
              <a:gd name="connsiteY220" fmla="*/ 806 h 10000"/>
              <a:gd name="connsiteX221" fmla="*/ 4853 w 10000"/>
              <a:gd name="connsiteY221" fmla="*/ 1038 h 10000"/>
              <a:gd name="connsiteX222" fmla="*/ 5277 w 10000"/>
              <a:gd name="connsiteY222" fmla="*/ 1301 h 10000"/>
              <a:gd name="connsiteX0" fmla="*/ 5277 w 10000"/>
              <a:gd name="connsiteY0" fmla="*/ 1301 h 10000"/>
              <a:gd name="connsiteX1" fmla="*/ 4767 w 10000"/>
              <a:gd name="connsiteY1" fmla="*/ 1574 h 10000"/>
              <a:gd name="connsiteX2" fmla="*/ 4474 w 10000"/>
              <a:gd name="connsiteY2" fmla="*/ 1358 h 10000"/>
              <a:gd name="connsiteX3" fmla="*/ 4279 w 10000"/>
              <a:gd name="connsiteY3" fmla="*/ 1203 h 10000"/>
              <a:gd name="connsiteX4" fmla="*/ 4095 w 10000"/>
              <a:gd name="connsiteY4" fmla="*/ 1060 h 10000"/>
              <a:gd name="connsiteX5" fmla="*/ 3912 w 10000"/>
              <a:gd name="connsiteY5" fmla="*/ 938 h 10000"/>
              <a:gd name="connsiteX6" fmla="*/ 3704 w 10000"/>
              <a:gd name="connsiteY6" fmla="*/ 850 h 10000"/>
              <a:gd name="connsiteX7" fmla="*/ 3496 w 10000"/>
              <a:gd name="connsiteY7" fmla="*/ 751 h 10000"/>
              <a:gd name="connsiteX8" fmla="*/ 3276 w 10000"/>
              <a:gd name="connsiteY8" fmla="*/ 684 h 10000"/>
              <a:gd name="connsiteX9" fmla="*/ 3044 w 10000"/>
              <a:gd name="connsiteY9" fmla="*/ 629 h 10000"/>
              <a:gd name="connsiteX10" fmla="*/ 2824 w 10000"/>
              <a:gd name="connsiteY10" fmla="*/ 607 h 10000"/>
              <a:gd name="connsiteX11" fmla="*/ 2579 w 10000"/>
              <a:gd name="connsiteY11" fmla="*/ 596 h 10000"/>
              <a:gd name="connsiteX12" fmla="*/ 2359 w 10000"/>
              <a:gd name="connsiteY12" fmla="*/ 596 h 10000"/>
              <a:gd name="connsiteX13" fmla="*/ 2139 w 10000"/>
              <a:gd name="connsiteY13" fmla="*/ 618 h 10000"/>
              <a:gd name="connsiteX14" fmla="*/ 1944 w 10000"/>
              <a:gd name="connsiteY14" fmla="*/ 662 h 10000"/>
              <a:gd name="connsiteX15" fmla="*/ 1748 w 10000"/>
              <a:gd name="connsiteY15" fmla="*/ 740 h 10000"/>
              <a:gd name="connsiteX16" fmla="*/ 1565 w 10000"/>
              <a:gd name="connsiteY16" fmla="*/ 817 h 10000"/>
              <a:gd name="connsiteX17" fmla="*/ 1394 w 10000"/>
              <a:gd name="connsiteY17" fmla="*/ 927 h 10000"/>
              <a:gd name="connsiteX18" fmla="*/ 1222 w 10000"/>
              <a:gd name="connsiteY18" fmla="*/ 1049 h 10000"/>
              <a:gd name="connsiteX19" fmla="*/ 1064 w 10000"/>
              <a:gd name="connsiteY19" fmla="*/ 1192 h 10000"/>
              <a:gd name="connsiteX20" fmla="*/ 954 w 10000"/>
              <a:gd name="connsiteY20" fmla="*/ 1347 h 10000"/>
              <a:gd name="connsiteX21" fmla="*/ 831 w 10000"/>
              <a:gd name="connsiteY21" fmla="*/ 1501 h 10000"/>
              <a:gd name="connsiteX22" fmla="*/ 746 w 10000"/>
              <a:gd name="connsiteY22" fmla="*/ 1678 h 10000"/>
              <a:gd name="connsiteX23" fmla="*/ 685 w 10000"/>
              <a:gd name="connsiteY23" fmla="*/ 1854 h 10000"/>
              <a:gd name="connsiteX24" fmla="*/ 648 w 10000"/>
              <a:gd name="connsiteY24" fmla="*/ 2042 h 10000"/>
              <a:gd name="connsiteX25" fmla="*/ 611 w 10000"/>
              <a:gd name="connsiteY25" fmla="*/ 2252 h 10000"/>
              <a:gd name="connsiteX26" fmla="*/ 611 w 10000"/>
              <a:gd name="connsiteY26" fmla="*/ 2461 h 10000"/>
              <a:gd name="connsiteX27" fmla="*/ 636 w 10000"/>
              <a:gd name="connsiteY27" fmla="*/ 2682 h 10000"/>
              <a:gd name="connsiteX28" fmla="*/ 672 w 10000"/>
              <a:gd name="connsiteY28" fmla="*/ 2881 h 10000"/>
              <a:gd name="connsiteX29" fmla="*/ 733 w 10000"/>
              <a:gd name="connsiteY29" fmla="*/ 3091 h 10000"/>
              <a:gd name="connsiteX30" fmla="*/ 819 w 10000"/>
              <a:gd name="connsiteY30" fmla="*/ 3278 h 10000"/>
              <a:gd name="connsiteX31" fmla="*/ 917 w 10000"/>
              <a:gd name="connsiteY31" fmla="*/ 3477 h 10000"/>
              <a:gd name="connsiteX32" fmla="*/ 1039 w 10000"/>
              <a:gd name="connsiteY32" fmla="*/ 3653 h 10000"/>
              <a:gd name="connsiteX33" fmla="*/ 1186 w 10000"/>
              <a:gd name="connsiteY33" fmla="*/ 3830 h 10000"/>
              <a:gd name="connsiteX34" fmla="*/ 1345 w 10000"/>
              <a:gd name="connsiteY34" fmla="*/ 3996 h 10000"/>
              <a:gd name="connsiteX35" fmla="*/ 6516 w 10000"/>
              <a:gd name="connsiteY35" fmla="*/ 8996 h 10000"/>
              <a:gd name="connsiteX36" fmla="*/ 6638 w 10000"/>
              <a:gd name="connsiteY36" fmla="*/ 9084 h 10000"/>
              <a:gd name="connsiteX37" fmla="*/ 6760 w 10000"/>
              <a:gd name="connsiteY37" fmla="*/ 9183 h 10000"/>
              <a:gd name="connsiteX38" fmla="*/ 6870 w 10000"/>
              <a:gd name="connsiteY38" fmla="*/ 9260 h 10000"/>
              <a:gd name="connsiteX39" fmla="*/ 7005 w 10000"/>
              <a:gd name="connsiteY39" fmla="*/ 9327 h 10000"/>
              <a:gd name="connsiteX40" fmla="*/ 7139 w 10000"/>
              <a:gd name="connsiteY40" fmla="*/ 9393 h 10000"/>
              <a:gd name="connsiteX41" fmla="*/ 7274 w 10000"/>
              <a:gd name="connsiteY41" fmla="*/ 9426 h 10000"/>
              <a:gd name="connsiteX42" fmla="*/ 7421 w 10000"/>
              <a:gd name="connsiteY42" fmla="*/ 9459 h 10000"/>
              <a:gd name="connsiteX43" fmla="*/ 7567 w 10000"/>
              <a:gd name="connsiteY43" fmla="*/ 9470 h 10000"/>
              <a:gd name="connsiteX44" fmla="*/ 7714 w 10000"/>
              <a:gd name="connsiteY44" fmla="*/ 9481 h 10000"/>
              <a:gd name="connsiteX45" fmla="*/ 7848 w 10000"/>
              <a:gd name="connsiteY45" fmla="*/ 9481 h 10000"/>
              <a:gd name="connsiteX46" fmla="*/ 7983 w 10000"/>
              <a:gd name="connsiteY46" fmla="*/ 9459 h 10000"/>
              <a:gd name="connsiteX47" fmla="*/ 8117 w 10000"/>
              <a:gd name="connsiteY47" fmla="*/ 9437 h 10000"/>
              <a:gd name="connsiteX48" fmla="*/ 8227 w 10000"/>
              <a:gd name="connsiteY48" fmla="*/ 9393 h 10000"/>
              <a:gd name="connsiteX49" fmla="*/ 8350 w 10000"/>
              <a:gd name="connsiteY49" fmla="*/ 9338 h 10000"/>
              <a:gd name="connsiteX50" fmla="*/ 8460 w 10000"/>
              <a:gd name="connsiteY50" fmla="*/ 9272 h 10000"/>
              <a:gd name="connsiteX51" fmla="*/ 8557 w 10000"/>
              <a:gd name="connsiteY51" fmla="*/ 9183 h 10000"/>
              <a:gd name="connsiteX52" fmla="*/ 8680 w 10000"/>
              <a:gd name="connsiteY52" fmla="*/ 9073 h 10000"/>
              <a:gd name="connsiteX53" fmla="*/ 8814 w 10000"/>
              <a:gd name="connsiteY53" fmla="*/ 8940 h 10000"/>
              <a:gd name="connsiteX54" fmla="*/ 8961 w 10000"/>
              <a:gd name="connsiteY54" fmla="*/ 8775 h 10000"/>
              <a:gd name="connsiteX55" fmla="*/ 9108 w 10000"/>
              <a:gd name="connsiteY55" fmla="*/ 8587 h 10000"/>
              <a:gd name="connsiteX56" fmla="*/ 9242 w 10000"/>
              <a:gd name="connsiteY56" fmla="*/ 8400 h 10000"/>
              <a:gd name="connsiteX57" fmla="*/ 9352 w 10000"/>
              <a:gd name="connsiteY57" fmla="*/ 8212 h 10000"/>
              <a:gd name="connsiteX58" fmla="*/ 9389 w 10000"/>
              <a:gd name="connsiteY58" fmla="*/ 8124 h 10000"/>
              <a:gd name="connsiteX59" fmla="*/ 9413 w 10000"/>
              <a:gd name="connsiteY59" fmla="*/ 8046 h 10000"/>
              <a:gd name="connsiteX60" fmla="*/ 9425 w 10000"/>
              <a:gd name="connsiteY60" fmla="*/ 7958 h 10000"/>
              <a:gd name="connsiteX61" fmla="*/ 9438 w 10000"/>
              <a:gd name="connsiteY61" fmla="*/ 7892 h 10000"/>
              <a:gd name="connsiteX62" fmla="*/ 9425 w 10000"/>
              <a:gd name="connsiteY62" fmla="*/ 7759 h 10000"/>
              <a:gd name="connsiteX63" fmla="*/ 9401 w 10000"/>
              <a:gd name="connsiteY63" fmla="*/ 7627 h 10000"/>
              <a:gd name="connsiteX64" fmla="*/ 9364 w 10000"/>
              <a:gd name="connsiteY64" fmla="*/ 7506 h 10000"/>
              <a:gd name="connsiteX65" fmla="*/ 9303 w 10000"/>
              <a:gd name="connsiteY65" fmla="*/ 7384 h 10000"/>
              <a:gd name="connsiteX66" fmla="*/ 9242 w 10000"/>
              <a:gd name="connsiteY66" fmla="*/ 7263 h 10000"/>
              <a:gd name="connsiteX67" fmla="*/ 9156 w 10000"/>
              <a:gd name="connsiteY67" fmla="*/ 7141 h 10000"/>
              <a:gd name="connsiteX68" fmla="*/ 9071 w 10000"/>
              <a:gd name="connsiteY68" fmla="*/ 7042 h 10000"/>
              <a:gd name="connsiteX69" fmla="*/ 8961 w 10000"/>
              <a:gd name="connsiteY69" fmla="*/ 6932 h 10000"/>
              <a:gd name="connsiteX70" fmla="*/ 4218 w 10000"/>
              <a:gd name="connsiteY70" fmla="*/ 2340 h 10000"/>
              <a:gd name="connsiteX71" fmla="*/ 4120 w 10000"/>
              <a:gd name="connsiteY71" fmla="*/ 2274 h 10000"/>
              <a:gd name="connsiteX72" fmla="*/ 4022 w 10000"/>
              <a:gd name="connsiteY72" fmla="*/ 2219 h 10000"/>
              <a:gd name="connsiteX73" fmla="*/ 3912 w 10000"/>
              <a:gd name="connsiteY73" fmla="*/ 2174 h 10000"/>
              <a:gd name="connsiteX74" fmla="*/ 3790 w 10000"/>
              <a:gd name="connsiteY74" fmla="*/ 2152 h 10000"/>
              <a:gd name="connsiteX75" fmla="*/ 3716 w 10000"/>
              <a:gd name="connsiteY75" fmla="*/ 2163 h 10000"/>
              <a:gd name="connsiteX76" fmla="*/ 3594 w 10000"/>
              <a:gd name="connsiteY76" fmla="*/ 2196 h 10000"/>
              <a:gd name="connsiteX77" fmla="*/ 3447 w 10000"/>
              <a:gd name="connsiteY77" fmla="*/ 2241 h 10000"/>
              <a:gd name="connsiteX78" fmla="*/ 3289 w 10000"/>
              <a:gd name="connsiteY78" fmla="*/ 2296 h 10000"/>
              <a:gd name="connsiteX79" fmla="*/ 3142 w 10000"/>
              <a:gd name="connsiteY79" fmla="*/ 2362 h 10000"/>
              <a:gd name="connsiteX80" fmla="*/ 2995 w 10000"/>
              <a:gd name="connsiteY80" fmla="*/ 2417 h 10000"/>
              <a:gd name="connsiteX81" fmla="*/ 2885 w 10000"/>
              <a:gd name="connsiteY81" fmla="*/ 2472 h 10000"/>
              <a:gd name="connsiteX82" fmla="*/ 2824 w 10000"/>
              <a:gd name="connsiteY82" fmla="*/ 2517 h 10000"/>
              <a:gd name="connsiteX83" fmla="*/ 2787 w 10000"/>
              <a:gd name="connsiteY83" fmla="*/ 2572 h 10000"/>
              <a:gd name="connsiteX84" fmla="*/ 2714 w 10000"/>
              <a:gd name="connsiteY84" fmla="*/ 2660 h 10000"/>
              <a:gd name="connsiteX85" fmla="*/ 2641 w 10000"/>
              <a:gd name="connsiteY85" fmla="*/ 2781 h 10000"/>
              <a:gd name="connsiteX86" fmla="*/ 2567 w 10000"/>
              <a:gd name="connsiteY86" fmla="*/ 2914 h 10000"/>
              <a:gd name="connsiteX87" fmla="*/ 2506 w 10000"/>
              <a:gd name="connsiteY87" fmla="*/ 3046 h 10000"/>
              <a:gd name="connsiteX88" fmla="*/ 2445 w 10000"/>
              <a:gd name="connsiteY88" fmla="*/ 3168 h 10000"/>
              <a:gd name="connsiteX89" fmla="*/ 2408 w 10000"/>
              <a:gd name="connsiteY89" fmla="*/ 3267 h 10000"/>
              <a:gd name="connsiteX90" fmla="*/ 2396 w 10000"/>
              <a:gd name="connsiteY90" fmla="*/ 3355 h 10000"/>
              <a:gd name="connsiteX91" fmla="*/ 2408 w 10000"/>
              <a:gd name="connsiteY91" fmla="*/ 3444 h 10000"/>
              <a:gd name="connsiteX92" fmla="*/ 2445 w 10000"/>
              <a:gd name="connsiteY92" fmla="*/ 3554 h 10000"/>
              <a:gd name="connsiteX93" fmla="*/ 2518 w 10000"/>
              <a:gd name="connsiteY93" fmla="*/ 3642 h 10000"/>
              <a:gd name="connsiteX94" fmla="*/ 2579 w 10000"/>
              <a:gd name="connsiteY94" fmla="*/ 3720 h 10000"/>
              <a:gd name="connsiteX95" fmla="*/ 7335 w 10000"/>
              <a:gd name="connsiteY95" fmla="*/ 8311 h 10000"/>
              <a:gd name="connsiteX96" fmla="*/ 6956 w 10000"/>
              <a:gd name="connsiteY96" fmla="*/ 8642 h 10000"/>
              <a:gd name="connsiteX97" fmla="*/ 2200 w 10000"/>
              <a:gd name="connsiteY97" fmla="*/ 4051 h 10000"/>
              <a:gd name="connsiteX98" fmla="*/ 2115 w 10000"/>
              <a:gd name="connsiteY98" fmla="*/ 3962 h 10000"/>
              <a:gd name="connsiteX99" fmla="*/ 2042 w 10000"/>
              <a:gd name="connsiteY99" fmla="*/ 3885 h 10000"/>
              <a:gd name="connsiteX100" fmla="*/ 1980 w 10000"/>
              <a:gd name="connsiteY100" fmla="*/ 3786 h 10000"/>
              <a:gd name="connsiteX101" fmla="*/ 1932 w 10000"/>
              <a:gd name="connsiteY101" fmla="*/ 3687 h 10000"/>
              <a:gd name="connsiteX102" fmla="*/ 1895 w 10000"/>
              <a:gd name="connsiteY102" fmla="*/ 3598 h 10000"/>
              <a:gd name="connsiteX103" fmla="*/ 1858 w 10000"/>
              <a:gd name="connsiteY103" fmla="*/ 3499 h 10000"/>
              <a:gd name="connsiteX104" fmla="*/ 1834 w 10000"/>
              <a:gd name="connsiteY104" fmla="*/ 3389 h 10000"/>
              <a:gd name="connsiteX105" fmla="*/ 1822 w 10000"/>
              <a:gd name="connsiteY105" fmla="*/ 3278 h 10000"/>
              <a:gd name="connsiteX106" fmla="*/ 1834 w 10000"/>
              <a:gd name="connsiteY106" fmla="*/ 3157 h 10000"/>
              <a:gd name="connsiteX107" fmla="*/ 1883 w 10000"/>
              <a:gd name="connsiteY107" fmla="*/ 3002 h 10000"/>
              <a:gd name="connsiteX108" fmla="*/ 1956 w 10000"/>
              <a:gd name="connsiteY108" fmla="*/ 2826 h 10000"/>
              <a:gd name="connsiteX109" fmla="*/ 2042 w 10000"/>
              <a:gd name="connsiteY109" fmla="*/ 2649 h 10000"/>
              <a:gd name="connsiteX110" fmla="*/ 2127 w 10000"/>
              <a:gd name="connsiteY110" fmla="*/ 2472 h 10000"/>
              <a:gd name="connsiteX111" fmla="*/ 2237 w 10000"/>
              <a:gd name="connsiteY111" fmla="*/ 2318 h 10000"/>
              <a:gd name="connsiteX112" fmla="*/ 2335 w 10000"/>
              <a:gd name="connsiteY112" fmla="*/ 2185 h 10000"/>
              <a:gd name="connsiteX113" fmla="*/ 2421 w 10000"/>
              <a:gd name="connsiteY113" fmla="*/ 2097 h 10000"/>
              <a:gd name="connsiteX114" fmla="*/ 2531 w 10000"/>
              <a:gd name="connsiteY114" fmla="*/ 2020 h 10000"/>
              <a:gd name="connsiteX115" fmla="*/ 2677 w 10000"/>
              <a:gd name="connsiteY115" fmla="*/ 1943 h 10000"/>
              <a:gd name="connsiteX116" fmla="*/ 2861 w 10000"/>
              <a:gd name="connsiteY116" fmla="*/ 1865 h 10000"/>
              <a:gd name="connsiteX117" fmla="*/ 3056 w 10000"/>
              <a:gd name="connsiteY117" fmla="*/ 1788 h 10000"/>
              <a:gd name="connsiteX118" fmla="*/ 3264 w 10000"/>
              <a:gd name="connsiteY118" fmla="*/ 1722 h 10000"/>
              <a:gd name="connsiteX119" fmla="*/ 3460 w 10000"/>
              <a:gd name="connsiteY119" fmla="*/ 1678 h 10000"/>
              <a:gd name="connsiteX120" fmla="*/ 3631 w 10000"/>
              <a:gd name="connsiteY120" fmla="*/ 1645 h 10000"/>
              <a:gd name="connsiteX121" fmla="*/ 3778 w 10000"/>
              <a:gd name="connsiteY121" fmla="*/ 1634 h 10000"/>
              <a:gd name="connsiteX122" fmla="*/ 3900 w 10000"/>
              <a:gd name="connsiteY122" fmla="*/ 1667 h 10000"/>
              <a:gd name="connsiteX123" fmla="*/ 4010 w 10000"/>
              <a:gd name="connsiteY123" fmla="*/ 1689 h 10000"/>
              <a:gd name="connsiteX124" fmla="*/ 4120 w 10000"/>
              <a:gd name="connsiteY124" fmla="*/ 1722 h 10000"/>
              <a:gd name="connsiteX125" fmla="*/ 4230 w 10000"/>
              <a:gd name="connsiteY125" fmla="*/ 1755 h 10000"/>
              <a:gd name="connsiteX126" fmla="*/ 4328 w 10000"/>
              <a:gd name="connsiteY126" fmla="*/ 1810 h 10000"/>
              <a:gd name="connsiteX127" fmla="*/ 4425 w 10000"/>
              <a:gd name="connsiteY127" fmla="*/ 1876 h 10000"/>
              <a:gd name="connsiteX128" fmla="*/ 4523 w 10000"/>
              <a:gd name="connsiteY128" fmla="*/ 1943 h 10000"/>
              <a:gd name="connsiteX129" fmla="*/ 4609 w 10000"/>
              <a:gd name="connsiteY129" fmla="*/ 2020 h 10000"/>
              <a:gd name="connsiteX130" fmla="*/ 9364 w 10000"/>
              <a:gd name="connsiteY130" fmla="*/ 6600 h 10000"/>
              <a:gd name="connsiteX131" fmla="*/ 9499 w 10000"/>
              <a:gd name="connsiteY131" fmla="*/ 6744 h 10000"/>
              <a:gd name="connsiteX132" fmla="*/ 9621 w 10000"/>
              <a:gd name="connsiteY132" fmla="*/ 6909 h 10000"/>
              <a:gd name="connsiteX133" fmla="*/ 9731 w 10000"/>
              <a:gd name="connsiteY133" fmla="*/ 7064 h 10000"/>
              <a:gd name="connsiteX134" fmla="*/ 9817 w 10000"/>
              <a:gd name="connsiteY134" fmla="*/ 7230 h 10000"/>
              <a:gd name="connsiteX135" fmla="*/ 9890 w 10000"/>
              <a:gd name="connsiteY135" fmla="*/ 7395 h 10000"/>
              <a:gd name="connsiteX136" fmla="*/ 9951 w 10000"/>
              <a:gd name="connsiteY136" fmla="*/ 7572 h 10000"/>
              <a:gd name="connsiteX137" fmla="*/ 9976 w 10000"/>
              <a:gd name="connsiteY137" fmla="*/ 7759 h 10000"/>
              <a:gd name="connsiteX138" fmla="*/ 10000 w 10000"/>
              <a:gd name="connsiteY138" fmla="*/ 7947 h 10000"/>
              <a:gd name="connsiteX139" fmla="*/ 9988 w 10000"/>
              <a:gd name="connsiteY139" fmla="*/ 8046 h 10000"/>
              <a:gd name="connsiteX140" fmla="*/ 9976 w 10000"/>
              <a:gd name="connsiteY140" fmla="*/ 8157 h 10000"/>
              <a:gd name="connsiteX141" fmla="*/ 9951 w 10000"/>
              <a:gd name="connsiteY141" fmla="*/ 8256 h 10000"/>
              <a:gd name="connsiteX142" fmla="*/ 9890 w 10000"/>
              <a:gd name="connsiteY142" fmla="*/ 8366 h 10000"/>
              <a:gd name="connsiteX143" fmla="*/ 9780 w 10000"/>
              <a:gd name="connsiteY143" fmla="*/ 8609 h 10000"/>
              <a:gd name="connsiteX144" fmla="*/ 9645 w 10000"/>
              <a:gd name="connsiteY144" fmla="*/ 8841 h 10000"/>
              <a:gd name="connsiteX145" fmla="*/ 9462 w 10000"/>
              <a:gd name="connsiteY145" fmla="*/ 9062 h 10000"/>
              <a:gd name="connsiteX146" fmla="*/ 9291 w 10000"/>
              <a:gd name="connsiteY146" fmla="*/ 9283 h 10000"/>
              <a:gd name="connsiteX147" fmla="*/ 9132 w 10000"/>
              <a:gd name="connsiteY147" fmla="*/ 9448 h 10000"/>
              <a:gd name="connsiteX148" fmla="*/ 8985 w 10000"/>
              <a:gd name="connsiteY148" fmla="*/ 9592 h 10000"/>
              <a:gd name="connsiteX149" fmla="*/ 8839 w 10000"/>
              <a:gd name="connsiteY149" fmla="*/ 9702 h 10000"/>
              <a:gd name="connsiteX150" fmla="*/ 8680 w 10000"/>
              <a:gd name="connsiteY150" fmla="*/ 9801 h 10000"/>
              <a:gd name="connsiteX151" fmla="*/ 8521 w 10000"/>
              <a:gd name="connsiteY151" fmla="*/ 9879 h 10000"/>
              <a:gd name="connsiteX152" fmla="*/ 8350 w 10000"/>
              <a:gd name="connsiteY152" fmla="*/ 9934 h 10000"/>
              <a:gd name="connsiteX153" fmla="*/ 8166 w 10000"/>
              <a:gd name="connsiteY153" fmla="*/ 9978 h 10000"/>
              <a:gd name="connsiteX154" fmla="*/ 7983 w 10000"/>
              <a:gd name="connsiteY154" fmla="*/ 10000 h 10000"/>
              <a:gd name="connsiteX155" fmla="*/ 7787 w 10000"/>
              <a:gd name="connsiteY155" fmla="*/ 10000 h 10000"/>
              <a:gd name="connsiteX156" fmla="*/ 7579 w 10000"/>
              <a:gd name="connsiteY156" fmla="*/ 9989 h 10000"/>
              <a:gd name="connsiteX157" fmla="*/ 7384 w 10000"/>
              <a:gd name="connsiteY157" fmla="*/ 9967 h 10000"/>
              <a:gd name="connsiteX158" fmla="*/ 7176 w 10000"/>
              <a:gd name="connsiteY158" fmla="*/ 9912 h 10000"/>
              <a:gd name="connsiteX159" fmla="*/ 6993 w 10000"/>
              <a:gd name="connsiteY159" fmla="*/ 9857 h 10000"/>
              <a:gd name="connsiteX160" fmla="*/ 6809 w 10000"/>
              <a:gd name="connsiteY160" fmla="*/ 9779 h 10000"/>
              <a:gd name="connsiteX161" fmla="*/ 6626 w 10000"/>
              <a:gd name="connsiteY161" fmla="*/ 9691 h 10000"/>
              <a:gd name="connsiteX162" fmla="*/ 6467 w 10000"/>
              <a:gd name="connsiteY162" fmla="*/ 9581 h 10000"/>
              <a:gd name="connsiteX163" fmla="*/ 6296 w 10000"/>
              <a:gd name="connsiteY163" fmla="*/ 9459 h 10000"/>
              <a:gd name="connsiteX164" fmla="*/ 6137 w 10000"/>
              <a:gd name="connsiteY164" fmla="*/ 9316 h 10000"/>
              <a:gd name="connsiteX165" fmla="*/ 966 w 10000"/>
              <a:gd name="connsiteY165" fmla="*/ 4327 h 10000"/>
              <a:gd name="connsiteX166" fmla="*/ 733 w 10000"/>
              <a:gd name="connsiteY166" fmla="*/ 4095 h 10000"/>
              <a:gd name="connsiteX167" fmla="*/ 550 w 10000"/>
              <a:gd name="connsiteY167" fmla="*/ 3874 h 10000"/>
              <a:gd name="connsiteX168" fmla="*/ 477 w 10000"/>
              <a:gd name="connsiteY168" fmla="*/ 3753 h 10000"/>
              <a:gd name="connsiteX169" fmla="*/ 391 w 10000"/>
              <a:gd name="connsiteY169" fmla="*/ 3631 h 10000"/>
              <a:gd name="connsiteX170" fmla="*/ 330 w 10000"/>
              <a:gd name="connsiteY170" fmla="*/ 3510 h 10000"/>
              <a:gd name="connsiteX171" fmla="*/ 257 w 10000"/>
              <a:gd name="connsiteY171" fmla="*/ 3389 h 10000"/>
              <a:gd name="connsiteX172" fmla="*/ 196 w 10000"/>
              <a:gd name="connsiteY172" fmla="*/ 3267 h 10000"/>
              <a:gd name="connsiteX173" fmla="*/ 147 w 10000"/>
              <a:gd name="connsiteY173" fmla="*/ 3135 h 10000"/>
              <a:gd name="connsiteX174" fmla="*/ 110 w 10000"/>
              <a:gd name="connsiteY174" fmla="*/ 3013 h 10000"/>
              <a:gd name="connsiteX175" fmla="*/ 73 w 10000"/>
              <a:gd name="connsiteY175" fmla="*/ 2881 h 10000"/>
              <a:gd name="connsiteX176" fmla="*/ 49 w 10000"/>
              <a:gd name="connsiteY176" fmla="*/ 2748 h 10000"/>
              <a:gd name="connsiteX177" fmla="*/ 24 w 10000"/>
              <a:gd name="connsiteY177" fmla="*/ 2638 h 10000"/>
              <a:gd name="connsiteX178" fmla="*/ 0 w 10000"/>
              <a:gd name="connsiteY178" fmla="*/ 2506 h 10000"/>
              <a:gd name="connsiteX179" fmla="*/ 0 w 10000"/>
              <a:gd name="connsiteY179" fmla="*/ 2373 h 10000"/>
              <a:gd name="connsiteX180" fmla="*/ 0 w 10000"/>
              <a:gd name="connsiteY180" fmla="*/ 2241 h 10000"/>
              <a:gd name="connsiteX181" fmla="*/ 0 w 10000"/>
              <a:gd name="connsiteY181" fmla="*/ 2119 h 10000"/>
              <a:gd name="connsiteX182" fmla="*/ 37 w 10000"/>
              <a:gd name="connsiteY182" fmla="*/ 1998 h 10000"/>
              <a:gd name="connsiteX183" fmla="*/ 49 w 10000"/>
              <a:gd name="connsiteY183" fmla="*/ 1876 h 10000"/>
              <a:gd name="connsiteX184" fmla="*/ 73 w 10000"/>
              <a:gd name="connsiteY184" fmla="*/ 1755 h 10000"/>
              <a:gd name="connsiteX185" fmla="*/ 110 w 10000"/>
              <a:gd name="connsiteY185" fmla="*/ 1645 h 10000"/>
              <a:gd name="connsiteX186" fmla="*/ 147 w 10000"/>
              <a:gd name="connsiteY186" fmla="*/ 1534 h 10000"/>
              <a:gd name="connsiteX187" fmla="*/ 196 w 10000"/>
              <a:gd name="connsiteY187" fmla="*/ 1424 h 10000"/>
              <a:gd name="connsiteX188" fmla="*/ 244 w 10000"/>
              <a:gd name="connsiteY188" fmla="*/ 1313 h 10000"/>
              <a:gd name="connsiteX189" fmla="*/ 306 w 10000"/>
              <a:gd name="connsiteY189" fmla="*/ 1214 h 10000"/>
              <a:gd name="connsiteX190" fmla="*/ 379 w 10000"/>
              <a:gd name="connsiteY190" fmla="*/ 1115 h 10000"/>
              <a:gd name="connsiteX191" fmla="*/ 440 w 10000"/>
              <a:gd name="connsiteY191" fmla="*/ 1015 h 10000"/>
              <a:gd name="connsiteX192" fmla="*/ 526 w 10000"/>
              <a:gd name="connsiteY192" fmla="*/ 916 h 10000"/>
              <a:gd name="connsiteX193" fmla="*/ 611 w 10000"/>
              <a:gd name="connsiteY193" fmla="*/ 817 h 10000"/>
              <a:gd name="connsiteX194" fmla="*/ 697 w 10000"/>
              <a:gd name="connsiteY194" fmla="*/ 740 h 10000"/>
              <a:gd name="connsiteX195" fmla="*/ 807 w 10000"/>
              <a:gd name="connsiteY195" fmla="*/ 640 h 10000"/>
              <a:gd name="connsiteX196" fmla="*/ 1015 w 10000"/>
              <a:gd name="connsiteY196" fmla="*/ 486 h 10000"/>
              <a:gd name="connsiteX197" fmla="*/ 1222 w 10000"/>
              <a:gd name="connsiteY197" fmla="*/ 342 h 10000"/>
              <a:gd name="connsiteX198" fmla="*/ 1345 w 10000"/>
              <a:gd name="connsiteY198" fmla="*/ 276 h 10000"/>
              <a:gd name="connsiteX199" fmla="*/ 1455 w 10000"/>
              <a:gd name="connsiteY199" fmla="*/ 232 h 10000"/>
              <a:gd name="connsiteX200" fmla="*/ 1577 w 10000"/>
              <a:gd name="connsiteY200" fmla="*/ 188 h 10000"/>
              <a:gd name="connsiteX201" fmla="*/ 1699 w 10000"/>
              <a:gd name="connsiteY201" fmla="*/ 132 h 10000"/>
              <a:gd name="connsiteX202" fmla="*/ 1809 w 10000"/>
              <a:gd name="connsiteY202" fmla="*/ 99 h 10000"/>
              <a:gd name="connsiteX203" fmla="*/ 1932 w 10000"/>
              <a:gd name="connsiteY203" fmla="*/ 77 h 10000"/>
              <a:gd name="connsiteX204" fmla="*/ 2054 w 10000"/>
              <a:gd name="connsiteY204" fmla="*/ 44 h 10000"/>
              <a:gd name="connsiteX205" fmla="*/ 2188 w 10000"/>
              <a:gd name="connsiteY205" fmla="*/ 33 h 10000"/>
              <a:gd name="connsiteX206" fmla="*/ 2433 w 10000"/>
              <a:gd name="connsiteY206" fmla="*/ 0 h 10000"/>
              <a:gd name="connsiteX207" fmla="*/ 2702 w 10000"/>
              <a:gd name="connsiteY207" fmla="*/ 22 h 10000"/>
              <a:gd name="connsiteX208" fmla="*/ 2848 w 10000"/>
              <a:gd name="connsiteY208" fmla="*/ 33 h 10000"/>
              <a:gd name="connsiteX209" fmla="*/ 2983 w 10000"/>
              <a:gd name="connsiteY209" fmla="*/ 44 h 10000"/>
              <a:gd name="connsiteX210" fmla="*/ 3130 w 10000"/>
              <a:gd name="connsiteY210" fmla="*/ 66 h 10000"/>
              <a:gd name="connsiteX211" fmla="*/ 3276 w 10000"/>
              <a:gd name="connsiteY211" fmla="*/ 99 h 10000"/>
              <a:gd name="connsiteX212" fmla="*/ 3411 w 10000"/>
              <a:gd name="connsiteY212" fmla="*/ 132 h 10000"/>
              <a:gd name="connsiteX213" fmla="*/ 3545 w 10000"/>
              <a:gd name="connsiteY213" fmla="*/ 188 h 10000"/>
              <a:gd name="connsiteX214" fmla="*/ 3692 w 10000"/>
              <a:gd name="connsiteY214" fmla="*/ 243 h 10000"/>
              <a:gd name="connsiteX215" fmla="*/ 3814 w 10000"/>
              <a:gd name="connsiteY215" fmla="*/ 309 h 10000"/>
              <a:gd name="connsiteX216" fmla="*/ 3949 w 10000"/>
              <a:gd name="connsiteY216" fmla="*/ 375 h 10000"/>
              <a:gd name="connsiteX217" fmla="*/ 4083 w 10000"/>
              <a:gd name="connsiteY217" fmla="*/ 453 h 10000"/>
              <a:gd name="connsiteX218" fmla="*/ 4218 w 10000"/>
              <a:gd name="connsiteY218" fmla="*/ 530 h 10000"/>
              <a:gd name="connsiteX219" fmla="*/ 4352 w 10000"/>
              <a:gd name="connsiteY219" fmla="*/ 618 h 10000"/>
              <a:gd name="connsiteX220" fmla="*/ 4609 w 10000"/>
              <a:gd name="connsiteY220" fmla="*/ 806 h 10000"/>
              <a:gd name="connsiteX221" fmla="*/ 4853 w 10000"/>
              <a:gd name="connsiteY221" fmla="*/ 1038 h 10000"/>
              <a:gd name="connsiteX222" fmla="*/ 5277 w 10000"/>
              <a:gd name="connsiteY222" fmla="*/ 1301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Lst>
            <a:rect l="l" t="t" r="r" b="b"/>
            <a:pathLst>
              <a:path w="10000" h="10000">
                <a:moveTo>
                  <a:pt x="5277" y="1301"/>
                </a:moveTo>
                <a:lnTo>
                  <a:pt x="4767" y="1574"/>
                </a:lnTo>
                <a:lnTo>
                  <a:pt x="4474" y="1358"/>
                </a:lnTo>
                <a:lnTo>
                  <a:pt x="4279" y="1203"/>
                </a:lnTo>
                <a:lnTo>
                  <a:pt x="4095" y="1060"/>
                </a:lnTo>
                <a:lnTo>
                  <a:pt x="3912" y="938"/>
                </a:lnTo>
                <a:lnTo>
                  <a:pt x="3704" y="850"/>
                </a:lnTo>
                <a:lnTo>
                  <a:pt x="3496" y="751"/>
                </a:lnTo>
                <a:lnTo>
                  <a:pt x="3276" y="684"/>
                </a:lnTo>
                <a:lnTo>
                  <a:pt x="3044" y="629"/>
                </a:lnTo>
                <a:lnTo>
                  <a:pt x="2824" y="607"/>
                </a:lnTo>
                <a:lnTo>
                  <a:pt x="2579" y="596"/>
                </a:lnTo>
                <a:lnTo>
                  <a:pt x="2359" y="596"/>
                </a:lnTo>
                <a:lnTo>
                  <a:pt x="2139" y="618"/>
                </a:lnTo>
                <a:lnTo>
                  <a:pt x="1944" y="662"/>
                </a:lnTo>
                <a:lnTo>
                  <a:pt x="1748" y="740"/>
                </a:lnTo>
                <a:lnTo>
                  <a:pt x="1565" y="817"/>
                </a:lnTo>
                <a:lnTo>
                  <a:pt x="1394" y="927"/>
                </a:lnTo>
                <a:lnTo>
                  <a:pt x="1222" y="1049"/>
                </a:lnTo>
                <a:lnTo>
                  <a:pt x="1064" y="1192"/>
                </a:lnTo>
                <a:lnTo>
                  <a:pt x="954" y="1347"/>
                </a:lnTo>
                <a:lnTo>
                  <a:pt x="831" y="1501"/>
                </a:lnTo>
                <a:cubicBezTo>
                  <a:pt x="803" y="1560"/>
                  <a:pt x="774" y="1619"/>
                  <a:pt x="746" y="1678"/>
                </a:cubicBezTo>
                <a:cubicBezTo>
                  <a:pt x="726" y="1737"/>
                  <a:pt x="705" y="1795"/>
                  <a:pt x="685" y="1854"/>
                </a:cubicBezTo>
                <a:cubicBezTo>
                  <a:pt x="673" y="1917"/>
                  <a:pt x="660" y="1979"/>
                  <a:pt x="648" y="2042"/>
                </a:cubicBezTo>
                <a:cubicBezTo>
                  <a:pt x="636" y="2112"/>
                  <a:pt x="623" y="2182"/>
                  <a:pt x="611" y="2252"/>
                </a:cubicBezTo>
                <a:lnTo>
                  <a:pt x="611" y="2461"/>
                </a:lnTo>
                <a:cubicBezTo>
                  <a:pt x="619" y="2535"/>
                  <a:pt x="628" y="2608"/>
                  <a:pt x="636" y="2682"/>
                </a:cubicBezTo>
                <a:cubicBezTo>
                  <a:pt x="648" y="2748"/>
                  <a:pt x="660" y="2815"/>
                  <a:pt x="672" y="2881"/>
                </a:cubicBezTo>
                <a:cubicBezTo>
                  <a:pt x="692" y="2951"/>
                  <a:pt x="713" y="3021"/>
                  <a:pt x="733" y="3091"/>
                </a:cubicBezTo>
                <a:cubicBezTo>
                  <a:pt x="762" y="3153"/>
                  <a:pt x="790" y="3216"/>
                  <a:pt x="819" y="3278"/>
                </a:cubicBezTo>
                <a:cubicBezTo>
                  <a:pt x="852" y="3344"/>
                  <a:pt x="884" y="3411"/>
                  <a:pt x="917" y="3477"/>
                </a:cubicBezTo>
                <a:lnTo>
                  <a:pt x="1039" y="3653"/>
                </a:lnTo>
                <a:lnTo>
                  <a:pt x="1186" y="3830"/>
                </a:lnTo>
                <a:lnTo>
                  <a:pt x="1345" y="3996"/>
                </a:lnTo>
                <a:lnTo>
                  <a:pt x="6516" y="8996"/>
                </a:lnTo>
                <a:cubicBezTo>
                  <a:pt x="6557" y="9025"/>
                  <a:pt x="6597" y="9055"/>
                  <a:pt x="6638" y="9084"/>
                </a:cubicBezTo>
                <a:lnTo>
                  <a:pt x="6760" y="9183"/>
                </a:lnTo>
                <a:lnTo>
                  <a:pt x="6870" y="9260"/>
                </a:lnTo>
                <a:lnTo>
                  <a:pt x="7005" y="9327"/>
                </a:lnTo>
                <a:lnTo>
                  <a:pt x="7139" y="9393"/>
                </a:lnTo>
                <a:lnTo>
                  <a:pt x="7274" y="9426"/>
                </a:lnTo>
                <a:lnTo>
                  <a:pt x="7421" y="9459"/>
                </a:lnTo>
                <a:lnTo>
                  <a:pt x="7567" y="9470"/>
                </a:lnTo>
                <a:lnTo>
                  <a:pt x="7714" y="9481"/>
                </a:lnTo>
                <a:lnTo>
                  <a:pt x="7848" y="9481"/>
                </a:lnTo>
                <a:lnTo>
                  <a:pt x="7983" y="9459"/>
                </a:lnTo>
                <a:lnTo>
                  <a:pt x="8117" y="9437"/>
                </a:lnTo>
                <a:lnTo>
                  <a:pt x="8227" y="9393"/>
                </a:lnTo>
                <a:lnTo>
                  <a:pt x="8350" y="9338"/>
                </a:lnTo>
                <a:lnTo>
                  <a:pt x="8460" y="9272"/>
                </a:lnTo>
                <a:cubicBezTo>
                  <a:pt x="8492" y="9242"/>
                  <a:pt x="8525" y="9213"/>
                  <a:pt x="8557" y="9183"/>
                </a:cubicBezTo>
                <a:lnTo>
                  <a:pt x="8680" y="9073"/>
                </a:lnTo>
                <a:cubicBezTo>
                  <a:pt x="8725" y="9029"/>
                  <a:pt x="8769" y="8984"/>
                  <a:pt x="8814" y="8940"/>
                </a:cubicBezTo>
                <a:lnTo>
                  <a:pt x="8961" y="8775"/>
                </a:lnTo>
                <a:lnTo>
                  <a:pt x="9108" y="8587"/>
                </a:lnTo>
                <a:cubicBezTo>
                  <a:pt x="9153" y="8525"/>
                  <a:pt x="9197" y="8462"/>
                  <a:pt x="9242" y="8400"/>
                </a:cubicBezTo>
                <a:lnTo>
                  <a:pt x="9352" y="8212"/>
                </a:lnTo>
                <a:cubicBezTo>
                  <a:pt x="9364" y="8183"/>
                  <a:pt x="9377" y="8153"/>
                  <a:pt x="9389" y="8124"/>
                </a:cubicBezTo>
                <a:lnTo>
                  <a:pt x="9413" y="8046"/>
                </a:lnTo>
                <a:cubicBezTo>
                  <a:pt x="9417" y="8017"/>
                  <a:pt x="9421" y="7987"/>
                  <a:pt x="9425" y="7958"/>
                </a:cubicBezTo>
                <a:cubicBezTo>
                  <a:pt x="9429" y="7936"/>
                  <a:pt x="9434" y="7914"/>
                  <a:pt x="9438" y="7892"/>
                </a:cubicBezTo>
                <a:cubicBezTo>
                  <a:pt x="9434" y="7848"/>
                  <a:pt x="9429" y="7803"/>
                  <a:pt x="9425" y="7759"/>
                </a:cubicBezTo>
                <a:lnTo>
                  <a:pt x="9401" y="7627"/>
                </a:lnTo>
                <a:cubicBezTo>
                  <a:pt x="9389" y="7587"/>
                  <a:pt x="9376" y="7546"/>
                  <a:pt x="9364" y="7506"/>
                </a:cubicBezTo>
                <a:cubicBezTo>
                  <a:pt x="9344" y="7465"/>
                  <a:pt x="9323" y="7425"/>
                  <a:pt x="9303" y="7384"/>
                </a:cubicBezTo>
                <a:cubicBezTo>
                  <a:pt x="9283" y="7344"/>
                  <a:pt x="9262" y="7303"/>
                  <a:pt x="9242" y="7263"/>
                </a:cubicBezTo>
                <a:lnTo>
                  <a:pt x="9156" y="7141"/>
                </a:lnTo>
                <a:cubicBezTo>
                  <a:pt x="9128" y="7108"/>
                  <a:pt x="9099" y="7075"/>
                  <a:pt x="9071" y="7042"/>
                </a:cubicBezTo>
                <a:lnTo>
                  <a:pt x="8961" y="6932"/>
                </a:lnTo>
                <a:lnTo>
                  <a:pt x="4218" y="2340"/>
                </a:lnTo>
                <a:lnTo>
                  <a:pt x="4120" y="2274"/>
                </a:lnTo>
                <a:cubicBezTo>
                  <a:pt x="4087" y="2256"/>
                  <a:pt x="4055" y="2237"/>
                  <a:pt x="4022" y="2219"/>
                </a:cubicBezTo>
                <a:lnTo>
                  <a:pt x="3912" y="2174"/>
                </a:lnTo>
                <a:lnTo>
                  <a:pt x="3790" y="2152"/>
                </a:lnTo>
                <a:cubicBezTo>
                  <a:pt x="3765" y="2156"/>
                  <a:pt x="3741" y="2159"/>
                  <a:pt x="3716" y="2163"/>
                </a:cubicBezTo>
                <a:lnTo>
                  <a:pt x="3594" y="2196"/>
                </a:lnTo>
                <a:lnTo>
                  <a:pt x="3447" y="2241"/>
                </a:lnTo>
                <a:lnTo>
                  <a:pt x="3289" y="2296"/>
                </a:lnTo>
                <a:lnTo>
                  <a:pt x="3142" y="2362"/>
                </a:lnTo>
                <a:lnTo>
                  <a:pt x="2995" y="2417"/>
                </a:lnTo>
                <a:cubicBezTo>
                  <a:pt x="2958" y="2435"/>
                  <a:pt x="2922" y="2454"/>
                  <a:pt x="2885" y="2472"/>
                </a:cubicBezTo>
                <a:cubicBezTo>
                  <a:pt x="2865" y="2487"/>
                  <a:pt x="2844" y="2502"/>
                  <a:pt x="2824" y="2517"/>
                </a:cubicBezTo>
                <a:cubicBezTo>
                  <a:pt x="2812" y="2535"/>
                  <a:pt x="2799" y="2554"/>
                  <a:pt x="2787" y="2572"/>
                </a:cubicBezTo>
                <a:lnTo>
                  <a:pt x="2714" y="2660"/>
                </a:lnTo>
                <a:lnTo>
                  <a:pt x="2641" y="2781"/>
                </a:lnTo>
                <a:cubicBezTo>
                  <a:pt x="2616" y="2825"/>
                  <a:pt x="2592" y="2870"/>
                  <a:pt x="2567" y="2914"/>
                </a:cubicBezTo>
                <a:cubicBezTo>
                  <a:pt x="2547" y="2958"/>
                  <a:pt x="2526" y="3002"/>
                  <a:pt x="2506" y="3046"/>
                </a:cubicBezTo>
                <a:cubicBezTo>
                  <a:pt x="2486" y="3087"/>
                  <a:pt x="2465" y="3127"/>
                  <a:pt x="2445" y="3168"/>
                </a:cubicBezTo>
                <a:cubicBezTo>
                  <a:pt x="2433" y="3201"/>
                  <a:pt x="2420" y="3234"/>
                  <a:pt x="2408" y="3267"/>
                </a:cubicBezTo>
                <a:cubicBezTo>
                  <a:pt x="2404" y="3296"/>
                  <a:pt x="2400" y="3326"/>
                  <a:pt x="2396" y="3355"/>
                </a:cubicBezTo>
                <a:cubicBezTo>
                  <a:pt x="2400" y="3385"/>
                  <a:pt x="2404" y="3414"/>
                  <a:pt x="2408" y="3444"/>
                </a:cubicBezTo>
                <a:cubicBezTo>
                  <a:pt x="2420" y="3481"/>
                  <a:pt x="2433" y="3517"/>
                  <a:pt x="2445" y="3554"/>
                </a:cubicBezTo>
                <a:lnTo>
                  <a:pt x="2518" y="3642"/>
                </a:lnTo>
                <a:cubicBezTo>
                  <a:pt x="2538" y="3668"/>
                  <a:pt x="2559" y="3694"/>
                  <a:pt x="2579" y="3720"/>
                </a:cubicBezTo>
                <a:lnTo>
                  <a:pt x="7335" y="8311"/>
                </a:lnTo>
                <a:lnTo>
                  <a:pt x="6956" y="8642"/>
                </a:lnTo>
                <a:lnTo>
                  <a:pt x="2200" y="4051"/>
                </a:lnTo>
                <a:cubicBezTo>
                  <a:pt x="2172" y="4021"/>
                  <a:pt x="2143" y="3992"/>
                  <a:pt x="2115" y="3962"/>
                </a:cubicBezTo>
                <a:cubicBezTo>
                  <a:pt x="2091" y="3936"/>
                  <a:pt x="2066" y="3911"/>
                  <a:pt x="2042" y="3885"/>
                </a:cubicBezTo>
                <a:cubicBezTo>
                  <a:pt x="2021" y="3852"/>
                  <a:pt x="2001" y="3819"/>
                  <a:pt x="1980" y="3786"/>
                </a:cubicBezTo>
                <a:lnTo>
                  <a:pt x="1932" y="3687"/>
                </a:lnTo>
                <a:cubicBezTo>
                  <a:pt x="1920" y="3657"/>
                  <a:pt x="1907" y="3628"/>
                  <a:pt x="1895" y="3598"/>
                </a:cubicBezTo>
                <a:cubicBezTo>
                  <a:pt x="1883" y="3565"/>
                  <a:pt x="1870" y="3532"/>
                  <a:pt x="1858" y="3499"/>
                </a:cubicBezTo>
                <a:cubicBezTo>
                  <a:pt x="1850" y="3462"/>
                  <a:pt x="1842" y="3426"/>
                  <a:pt x="1834" y="3389"/>
                </a:cubicBezTo>
                <a:lnTo>
                  <a:pt x="1822" y="3278"/>
                </a:lnTo>
                <a:cubicBezTo>
                  <a:pt x="1826" y="3238"/>
                  <a:pt x="1830" y="3197"/>
                  <a:pt x="1834" y="3157"/>
                </a:cubicBezTo>
                <a:cubicBezTo>
                  <a:pt x="1850" y="3105"/>
                  <a:pt x="1867" y="3054"/>
                  <a:pt x="1883" y="3002"/>
                </a:cubicBezTo>
                <a:cubicBezTo>
                  <a:pt x="1907" y="2943"/>
                  <a:pt x="1932" y="2885"/>
                  <a:pt x="1956" y="2826"/>
                </a:cubicBezTo>
                <a:cubicBezTo>
                  <a:pt x="1985" y="2767"/>
                  <a:pt x="2013" y="2708"/>
                  <a:pt x="2042" y="2649"/>
                </a:cubicBezTo>
                <a:cubicBezTo>
                  <a:pt x="2070" y="2590"/>
                  <a:pt x="2099" y="2531"/>
                  <a:pt x="2127" y="2472"/>
                </a:cubicBezTo>
                <a:cubicBezTo>
                  <a:pt x="2164" y="2421"/>
                  <a:pt x="2200" y="2369"/>
                  <a:pt x="2237" y="2318"/>
                </a:cubicBezTo>
                <a:cubicBezTo>
                  <a:pt x="2270" y="2274"/>
                  <a:pt x="2302" y="2229"/>
                  <a:pt x="2335" y="2185"/>
                </a:cubicBezTo>
                <a:cubicBezTo>
                  <a:pt x="2364" y="2156"/>
                  <a:pt x="2392" y="2126"/>
                  <a:pt x="2421" y="2097"/>
                </a:cubicBezTo>
                <a:lnTo>
                  <a:pt x="2531" y="2020"/>
                </a:lnTo>
                <a:lnTo>
                  <a:pt x="2677" y="1943"/>
                </a:lnTo>
                <a:lnTo>
                  <a:pt x="2861" y="1865"/>
                </a:lnTo>
                <a:lnTo>
                  <a:pt x="3056" y="1788"/>
                </a:lnTo>
                <a:lnTo>
                  <a:pt x="3264" y="1722"/>
                </a:lnTo>
                <a:lnTo>
                  <a:pt x="3460" y="1678"/>
                </a:lnTo>
                <a:lnTo>
                  <a:pt x="3631" y="1645"/>
                </a:lnTo>
                <a:lnTo>
                  <a:pt x="3778" y="1634"/>
                </a:lnTo>
                <a:lnTo>
                  <a:pt x="3900" y="1667"/>
                </a:lnTo>
                <a:cubicBezTo>
                  <a:pt x="3937" y="1674"/>
                  <a:pt x="3973" y="1682"/>
                  <a:pt x="4010" y="1689"/>
                </a:cubicBezTo>
                <a:lnTo>
                  <a:pt x="4120" y="1722"/>
                </a:lnTo>
                <a:lnTo>
                  <a:pt x="4230" y="1755"/>
                </a:lnTo>
                <a:cubicBezTo>
                  <a:pt x="4263" y="1773"/>
                  <a:pt x="4295" y="1792"/>
                  <a:pt x="4328" y="1810"/>
                </a:cubicBezTo>
                <a:lnTo>
                  <a:pt x="4425" y="1876"/>
                </a:lnTo>
                <a:cubicBezTo>
                  <a:pt x="4458" y="1898"/>
                  <a:pt x="4490" y="1921"/>
                  <a:pt x="4523" y="1943"/>
                </a:cubicBezTo>
                <a:lnTo>
                  <a:pt x="4609" y="2020"/>
                </a:lnTo>
                <a:lnTo>
                  <a:pt x="9364" y="6600"/>
                </a:lnTo>
                <a:lnTo>
                  <a:pt x="9499" y="6744"/>
                </a:lnTo>
                <a:cubicBezTo>
                  <a:pt x="9540" y="6799"/>
                  <a:pt x="9580" y="6854"/>
                  <a:pt x="9621" y="6909"/>
                </a:cubicBezTo>
                <a:lnTo>
                  <a:pt x="9731" y="7064"/>
                </a:lnTo>
                <a:cubicBezTo>
                  <a:pt x="9760" y="7119"/>
                  <a:pt x="9788" y="7175"/>
                  <a:pt x="9817" y="7230"/>
                </a:cubicBezTo>
                <a:cubicBezTo>
                  <a:pt x="9841" y="7285"/>
                  <a:pt x="9866" y="7340"/>
                  <a:pt x="9890" y="7395"/>
                </a:cubicBezTo>
                <a:cubicBezTo>
                  <a:pt x="9910" y="7454"/>
                  <a:pt x="9931" y="7513"/>
                  <a:pt x="9951" y="7572"/>
                </a:cubicBezTo>
                <a:cubicBezTo>
                  <a:pt x="9959" y="7634"/>
                  <a:pt x="9968" y="7697"/>
                  <a:pt x="9976" y="7759"/>
                </a:cubicBezTo>
                <a:cubicBezTo>
                  <a:pt x="9984" y="7822"/>
                  <a:pt x="9992" y="7884"/>
                  <a:pt x="10000" y="7947"/>
                </a:cubicBezTo>
                <a:lnTo>
                  <a:pt x="9988" y="8046"/>
                </a:lnTo>
                <a:lnTo>
                  <a:pt x="9976" y="8157"/>
                </a:lnTo>
                <a:cubicBezTo>
                  <a:pt x="9968" y="8190"/>
                  <a:pt x="9959" y="8223"/>
                  <a:pt x="9951" y="8256"/>
                </a:cubicBezTo>
                <a:cubicBezTo>
                  <a:pt x="9931" y="8293"/>
                  <a:pt x="9910" y="8329"/>
                  <a:pt x="9890" y="8366"/>
                </a:cubicBezTo>
                <a:cubicBezTo>
                  <a:pt x="9853" y="8447"/>
                  <a:pt x="9817" y="8528"/>
                  <a:pt x="9780" y="8609"/>
                </a:cubicBezTo>
                <a:lnTo>
                  <a:pt x="9645" y="8841"/>
                </a:lnTo>
                <a:lnTo>
                  <a:pt x="9462" y="9062"/>
                </a:lnTo>
                <a:lnTo>
                  <a:pt x="9291" y="9283"/>
                </a:lnTo>
                <a:lnTo>
                  <a:pt x="9132" y="9448"/>
                </a:lnTo>
                <a:lnTo>
                  <a:pt x="8985" y="9592"/>
                </a:lnTo>
                <a:lnTo>
                  <a:pt x="8839" y="9702"/>
                </a:lnTo>
                <a:lnTo>
                  <a:pt x="8680" y="9801"/>
                </a:lnTo>
                <a:lnTo>
                  <a:pt x="8521" y="9879"/>
                </a:lnTo>
                <a:lnTo>
                  <a:pt x="8350" y="9934"/>
                </a:lnTo>
                <a:lnTo>
                  <a:pt x="8166" y="9978"/>
                </a:lnTo>
                <a:lnTo>
                  <a:pt x="7983" y="10000"/>
                </a:lnTo>
                <a:lnTo>
                  <a:pt x="7787" y="10000"/>
                </a:lnTo>
                <a:lnTo>
                  <a:pt x="7579" y="9989"/>
                </a:lnTo>
                <a:lnTo>
                  <a:pt x="7384" y="9967"/>
                </a:lnTo>
                <a:lnTo>
                  <a:pt x="7176" y="9912"/>
                </a:lnTo>
                <a:lnTo>
                  <a:pt x="6993" y="9857"/>
                </a:lnTo>
                <a:lnTo>
                  <a:pt x="6809" y="9779"/>
                </a:lnTo>
                <a:lnTo>
                  <a:pt x="6626" y="9691"/>
                </a:lnTo>
                <a:lnTo>
                  <a:pt x="6467" y="9581"/>
                </a:lnTo>
                <a:lnTo>
                  <a:pt x="6296" y="9459"/>
                </a:lnTo>
                <a:lnTo>
                  <a:pt x="6137" y="9316"/>
                </a:lnTo>
                <a:lnTo>
                  <a:pt x="966" y="4327"/>
                </a:lnTo>
                <a:lnTo>
                  <a:pt x="733" y="4095"/>
                </a:lnTo>
                <a:lnTo>
                  <a:pt x="550" y="3874"/>
                </a:lnTo>
                <a:lnTo>
                  <a:pt x="477" y="3753"/>
                </a:lnTo>
                <a:lnTo>
                  <a:pt x="391" y="3631"/>
                </a:lnTo>
                <a:cubicBezTo>
                  <a:pt x="371" y="3591"/>
                  <a:pt x="350" y="3550"/>
                  <a:pt x="330" y="3510"/>
                </a:cubicBezTo>
                <a:lnTo>
                  <a:pt x="257" y="3389"/>
                </a:lnTo>
                <a:cubicBezTo>
                  <a:pt x="237" y="3348"/>
                  <a:pt x="216" y="3308"/>
                  <a:pt x="196" y="3267"/>
                </a:cubicBezTo>
                <a:cubicBezTo>
                  <a:pt x="180" y="3223"/>
                  <a:pt x="163" y="3179"/>
                  <a:pt x="147" y="3135"/>
                </a:cubicBezTo>
                <a:cubicBezTo>
                  <a:pt x="135" y="3094"/>
                  <a:pt x="122" y="3054"/>
                  <a:pt x="110" y="3013"/>
                </a:cubicBezTo>
                <a:cubicBezTo>
                  <a:pt x="98" y="2969"/>
                  <a:pt x="85" y="2925"/>
                  <a:pt x="73" y="2881"/>
                </a:cubicBezTo>
                <a:cubicBezTo>
                  <a:pt x="65" y="2837"/>
                  <a:pt x="57" y="2792"/>
                  <a:pt x="49" y="2748"/>
                </a:cubicBezTo>
                <a:cubicBezTo>
                  <a:pt x="41" y="2711"/>
                  <a:pt x="32" y="2675"/>
                  <a:pt x="24" y="2638"/>
                </a:cubicBezTo>
                <a:lnTo>
                  <a:pt x="0" y="2506"/>
                </a:lnTo>
                <a:lnTo>
                  <a:pt x="0" y="2373"/>
                </a:lnTo>
                <a:lnTo>
                  <a:pt x="0" y="2241"/>
                </a:lnTo>
                <a:lnTo>
                  <a:pt x="0" y="2119"/>
                </a:lnTo>
                <a:cubicBezTo>
                  <a:pt x="12" y="2079"/>
                  <a:pt x="25" y="2038"/>
                  <a:pt x="37" y="1998"/>
                </a:cubicBezTo>
                <a:cubicBezTo>
                  <a:pt x="41" y="1957"/>
                  <a:pt x="45" y="1917"/>
                  <a:pt x="49" y="1876"/>
                </a:cubicBezTo>
                <a:cubicBezTo>
                  <a:pt x="57" y="1836"/>
                  <a:pt x="65" y="1795"/>
                  <a:pt x="73" y="1755"/>
                </a:cubicBezTo>
                <a:cubicBezTo>
                  <a:pt x="85" y="1718"/>
                  <a:pt x="98" y="1682"/>
                  <a:pt x="110" y="1645"/>
                </a:cubicBezTo>
                <a:cubicBezTo>
                  <a:pt x="122" y="1608"/>
                  <a:pt x="135" y="1571"/>
                  <a:pt x="147" y="1534"/>
                </a:cubicBezTo>
                <a:cubicBezTo>
                  <a:pt x="163" y="1497"/>
                  <a:pt x="180" y="1461"/>
                  <a:pt x="196" y="1424"/>
                </a:cubicBezTo>
                <a:lnTo>
                  <a:pt x="244" y="1313"/>
                </a:lnTo>
                <a:cubicBezTo>
                  <a:pt x="265" y="1280"/>
                  <a:pt x="285" y="1247"/>
                  <a:pt x="306" y="1214"/>
                </a:cubicBezTo>
                <a:cubicBezTo>
                  <a:pt x="330" y="1181"/>
                  <a:pt x="355" y="1148"/>
                  <a:pt x="379" y="1115"/>
                </a:cubicBezTo>
                <a:cubicBezTo>
                  <a:pt x="399" y="1082"/>
                  <a:pt x="420" y="1048"/>
                  <a:pt x="440" y="1015"/>
                </a:cubicBezTo>
                <a:cubicBezTo>
                  <a:pt x="469" y="982"/>
                  <a:pt x="497" y="949"/>
                  <a:pt x="526" y="916"/>
                </a:cubicBezTo>
                <a:cubicBezTo>
                  <a:pt x="554" y="883"/>
                  <a:pt x="583" y="850"/>
                  <a:pt x="611" y="817"/>
                </a:cubicBezTo>
                <a:lnTo>
                  <a:pt x="697" y="740"/>
                </a:lnTo>
                <a:cubicBezTo>
                  <a:pt x="734" y="707"/>
                  <a:pt x="770" y="673"/>
                  <a:pt x="807" y="640"/>
                </a:cubicBezTo>
                <a:lnTo>
                  <a:pt x="1015" y="486"/>
                </a:lnTo>
                <a:lnTo>
                  <a:pt x="1222" y="342"/>
                </a:lnTo>
                <a:lnTo>
                  <a:pt x="1345" y="276"/>
                </a:lnTo>
                <a:lnTo>
                  <a:pt x="1455" y="232"/>
                </a:lnTo>
                <a:lnTo>
                  <a:pt x="1577" y="188"/>
                </a:lnTo>
                <a:lnTo>
                  <a:pt x="1699" y="132"/>
                </a:lnTo>
                <a:lnTo>
                  <a:pt x="1809" y="99"/>
                </a:lnTo>
                <a:lnTo>
                  <a:pt x="1932" y="77"/>
                </a:lnTo>
                <a:lnTo>
                  <a:pt x="2054" y="44"/>
                </a:lnTo>
                <a:lnTo>
                  <a:pt x="2188" y="33"/>
                </a:lnTo>
                <a:lnTo>
                  <a:pt x="2433" y="0"/>
                </a:lnTo>
                <a:lnTo>
                  <a:pt x="2702" y="22"/>
                </a:lnTo>
                <a:lnTo>
                  <a:pt x="2848" y="33"/>
                </a:lnTo>
                <a:lnTo>
                  <a:pt x="2983" y="44"/>
                </a:lnTo>
                <a:lnTo>
                  <a:pt x="3130" y="66"/>
                </a:lnTo>
                <a:lnTo>
                  <a:pt x="3276" y="99"/>
                </a:lnTo>
                <a:lnTo>
                  <a:pt x="3411" y="132"/>
                </a:lnTo>
                <a:lnTo>
                  <a:pt x="3545" y="188"/>
                </a:lnTo>
                <a:lnTo>
                  <a:pt x="3692" y="243"/>
                </a:lnTo>
                <a:lnTo>
                  <a:pt x="3814" y="309"/>
                </a:lnTo>
                <a:lnTo>
                  <a:pt x="3949" y="375"/>
                </a:lnTo>
                <a:lnTo>
                  <a:pt x="4083" y="453"/>
                </a:lnTo>
                <a:lnTo>
                  <a:pt x="4218" y="530"/>
                </a:lnTo>
                <a:cubicBezTo>
                  <a:pt x="4263" y="559"/>
                  <a:pt x="4307" y="589"/>
                  <a:pt x="4352" y="618"/>
                </a:cubicBezTo>
                <a:lnTo>
                  <a:pt x="4609" y="806"/>
                </a:lnTo>
                <a:lnTo>
                  <a:pt x="4853" y="1038"/>
                </a:lnTo>
                <a:lnTo>
                  <a:pt x="5277" y="1301"/>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dirty="0">
              <a:latin typeface="Arial" panose="020B0604020202020204" pitchFamily="34" charset="0"/>
            </a:endParaRPr>
          </a:p>
        </p:txBody>
      </p:sp>
      <p:sp>
        <p:nvSpPr>
          <p:cNvPr id="31" name="Freeform 62">
            <a:extLst>
              <a:ext uri="{FF2B5EF4-FFF2-40B4-BE49-F238E27FC236}">
                <a16:creationId xmlns:a16="http://schemas.microsoft.com/office/drawing/2014/main" id="{BB6E939B-508D-2F9B-5E0C-B3722F42BD71}"/>
              </a:ext>
            </a:extLst>
          </p:cNvPr>
          <p:cNvSpPr>
            <a:spLocks/>
          </p:cNvSpPr>
          <p:nvPr/>
        </p:nvSpPr>
        <p:spPr bwMode="auto">
          <a:xfrm>
            <a:off x="9567613" y="4440220"/>
            <a:ext cx="365706" cy="404953"/>
          </a:xfrm>
          <a:custGeom>
            <a:avLst/>
            <a:gdLst>
              <a:gd name="T0" fmla="*/ 350 w 818"/>
              <a:gd name="T1" fmla="*/ 109 h 906"/>
              <a:gd name="T2" fmla="*/ 286 w 818"/>
              <a:gd name="T3" fmla="*/ 68 h 906"/>
              <a:gd name="T4" fmla="*/ 211 w 818"/>
              <a:gd name="T5" fmla="*/ 54 h 906"/>
              <a:gd name="T6" fmla="*/ 143 w 818"/>
              <a:gd name="T7" fmla="*/ 67 h 906"/>
              <a:gd name="T8" fmla="*/ 87 w 818"/>
              <a:gd name="T9" fmla="*/ 108 h 906"/>
              <a:gd name="T10" fmla="*/ 56 w 818"/>
              <a:gd name="T11" fmla="*/ 168 h 906"/>
              <a:gd name="T12" fmla="*/ 52 w 818"/>
              <a:gd name="T13" fmla="*/ 243 h 906"/>
              <a:gd name="T14" fmla="*/ 75 w 818"/>
              <a:gd name="T15" fmla="*/ 315 h 906"/>
              <a:gd name="T16" fmla="*/ 533 w 818"/>
              <a:gd name="T17" fmla="*/ 815 h 906"/>
              <a:gd name="T18" fmla="*/ 573 w 818"/>
              <a:gd name="T19" fmla="*/ 845 h 906"/>
              <a:gd name="T20" fmla="*/ 619 w 818"/>
              <a:gd name="T21" fmla="*/ 858 h 906"/>
              <a:gd name="T22" fmla="*/ 664 w 818"/>
              <a:gd name="T23" fmla="*/ 855 h 906"/>
              <a:gd name="T24" fmla="*/ 700 w 818"/>
              <a:gd name="T25" fmla="*/ 832 h 906"/>
              <a:gd name="T26" fmla="*/ 745 w 818"/>
              <a:gd name="T27" fmla="*/ 778 h 906"/>
              <a:gd name="T28" fmla="*/ 770 w 818"/>
              <a:gd name="T29" fmla="*/ 729 h 906"/>
              <a:gd name="T30" fmla="*/ 769 w 818"/>
              <a:gd name="T31" fmla="*/ 691 h 906"/>
              <a:gd name="T32" fmla="*/ 749 w 818"/>
              <a:gd name="T33" fmla="*/ 647 h 906"/>
              <a:gd name="T34" fmla="*/ 337 w 818"/>
              <a:gd name="T35" fmla="*/ 206 h 906"/>
              <a:gd name="T36" fmla="*/ 304 w 818"/>
              <a:gd name="T37" fmla="*/ 196 h 906"/>
              <a:gd name="T38" fmla="*/ 257 w 818"/>
              <a:gd name="T39" fmla="*/ 214 h 906"/>
              <a:gd name="T40" fmla="*/ 228 w 818"/>
              <a:gd name="T41" fmla="*/ 233 h 906"/>
              <a:gd name="T42" fmla="*/ 205 w 818"/>
              <a:gd name="T43" fmla="*/ 276 h 906"/>
              <a:gd name="T44" fmla="*/ 197 w 818"/>
              <a:gd name="T45" fmla="*/ 312 h 906"/>
              <a:gd name="T46" fmla="*/ 600 w 818"/>
              <a:gd name="T47" fmla="*/ 753 h 906"/>
              <a:gd name="T48" fmla="*/ 167 w 818"/>
              <a:gd name="T49" fmla="*/ 352 h 906"/>
              <a:gd name="T50" fmla="*/ 152 w 818"/>
              <a:gd name="T51" fmla="*/ 317 h 906"/>
              <a:gd name="T52" fmla="*/ 154 w 818"/>
              <a:gd name="T53" fmla="*/ 272 h 906"/>
              <a:gd name="T54" fmla="*/ 183 w 818"/>
              <a:gd name="T55" fmla="*/ 210 h 906"/>
              <a:gd name="T56" fmla="*/ 219 w 818"/>
              <a:gd name="T57" fmla="*/ 176 h 906"/>
              <a:gd name="T58" fmla="*/ 283 w 818"/>
              <a:gd name="T59" fmla="*/ 152 h 906"/>
              <a:gd name="T60" fmla="*/ 328 w 818"/>
              <a:gd name="T61" fmla="*/ 153 h 906"/>
              <a:gd name="T62" fmla="*/ 362 w 818"/>
              <a:gd name="T63" fmla="*/ 170 h 906"/>
              <a:gd name="T64" fmla="*/ 777 w 818"/>
              <a:gd name="T65" fmla="*/ 611 h 906"/>
              <a:gd name="T66" fmla="*/ 809 w 818"/>
              <a:gd name="T67" fmla="*/ 670 h 906"/>
              <a:gd name="T68" fmla="*/ 817 w 818"/>
              <a:gd name="T69" fmla="*/ 729 h 906"/>
              <a:gd name="T70" fmla="*/ 800 w 818"/>
              <a:gd name="T71" fmla="*/ 780 h 906"/>
              <a:gd name="T72" fmla="*/ 747 w 818"/>
              <a:gd name="T73" fmla="*/ 856 h 906"/>
              <a:gd name="T74" fmla="*/ 697 w 818"/>
              <a:gd name="T75" fmla="*/ 895 h 906"/>
              <a:gd name="T76" fmla="*/ 637 w 818"/>
              <a:gd name="T77" fmla="*/ 906 h 906"/>
              <a:gd name="T78" fmla="*/ 572 w 818"/>
              <a:gd name="T79" fmla="*/ 893 h 906"/>
              <a:gd name="T80" fmla="*/ 515 w 818"/>
              <a:gd name="T81" fmla="*/ 857 h 906"/>
              <a:gd name="T82" fmla="*/ 45 w 818"/>
              <a:gd name="T83" fmla="*/ 351 h 906"/>
              <a:gd name="T84" fmla="*/ 21 w 818"/>
              <a:gd name="T85" fmla="*/ 307 h 906"/>
              <a:gd name="T86" fmla="*/ 6 w 818"/>
              <a:gd name="T87" fmla="*/ 261 h 906"/>
              <a:gd name="T88" fmla="*/ 0 w 818"/>
              <a:gd name="T89" fmla="*/ 215 h 906"/>
              <a:gd name="T90" fmla="*/ 4 w 818"/>
              <a:gd name="T91" fmla="*/ 170 h 906"/>
              <a:gd name="T92" fmla="*/ 16 w 818"/>
              <a:gd name="T93" fmla="*/ 129 h 906"/>
              <a:gd name="T94" fmla="*/ 36 w 818"/>
              <a:gd name="T95" fmla="*/ 92 h 906"/>
              <a:gd name="T96" fmla="*/ 66 w 818"/>
              <a:gd name="T97" fmla="*/ 58 h 906"/>
              <a:gd name="T98" fmla="*/ 119 w 818"/>
              <a:gd name="T99" fmla="*/ 21 h 906"/>
              <a:gd name="T100" fmla="*/ 158 w 818"/>
              <a:gd name="T101" fmla="*/ 7 h 906"/>
              <a:gd name="T102" fmla="*/ 221 w 818"/>
              <a:gd name="T103" fmla="*/ 2 h 906"/>
              <a:gd name="T104" fmla="*/ 268 w 818"/>
              <a:gd name="T105" fmla="*/ 9 h 906"/>
              <a:gd name="T106" fmla="*/ 312 w 818"/>
              <a:gd name="T107" fmla="*/ 28 h 906"/>
              <a:gd name="T108" fmla="*/ 356 w 818"/>
              <a:gd name="T109" fmla="*/ 56 h 906"/>
              <a:gd name="connsiteX0" fmla="*/ 5277 w 10000"/>
              <a:gd name="connsiteY0" fmla="*/ 1301 h 10000"/>
              <a:gd name="connsiteX1" fmla="*/ 7372 w 10000"/>
              <a:gd name="connsiteY1" fmla="*/ 4161 h 10000"/>
              <a:gd name="connsiteX2" fmla="*/ 4474 w 10000"/>
              <a:gd name="connsiteY2" fmla="*/ 1358 h 10000"/>
              <a:gd name="connsiteX3" fmla="*/ 4279 w 10000"/>
              <a:gd name="connsiteY3" fmla="*/ 1203 h 10000"/>
              <a:gd name="connsiteX4" fmla="*/ 4095 w 10000"/>
              <a:gd name="connsiteY4" fmla="*/ 1060 h 10000"/>
              <a:gd name="connsiteX5" fmla="*/ 3912 w 10000"/>
              <a:gd name="connsiteY5" fmla="*/ 938 h 10000"/>
              <a:gd name="connsiteX6" fmla="*/ 3704 w 10000"/>
              <a:gd name="connsiteY6" fmla="*/ 850 h 10000"/>
              <a:gd name="connsiteX7" fmla="*/ 3496 w 10000"/>
              <a:gd name="connsiteY7" fmla="*/ 751 h 10000"/>
              <a:gd name="connsiteX8" fmla="*/ 3276 w 10000"/>
              <a:gd name="connsiteY8" fmla="*/ 684 h 10000"/>
              <a:gd name="connsiteX9" fmla="*/ 3044 w 10000"/>
              <a:gd name="connsiteY9" fmla="*/ 629 h 10000"/>
              <a:gd name="connsiteX10" fmla="*/ 2824 w 10000"/>
              <a:gd name="connsiteY10" fmla="*/ 607 h 10000"/>
              <a:gd name="connsiteX11" fmla="*/ 2579 w 10000"/>
              <a:gd name="connsiteY11" fmla="*/ 596 h 10000"/>
              <a:gd name="connsiteX12" fmla="*/ 2359 w 10000"/>
              <a:gd name="connsiteY12" fmla="*/ 596 h 10000"/>
              <a:gd name="connsiteX13" fmla="*/ 2139 w 10000"/>
              <a:gd name="connsiteY13" fmla="*/ 618 h 10000"/>
              <a:gd name="connsiteX14" fmla="*/ 1944 w 10000"/>
              <a:gd name="connsiteY14" fmla="*/ 662 h 10000"/>
              <a:gd name="connsiteX15" fmla="*/ 1748 w 10000"/>
              <a:gd name="connsiteY15" fmla="*/ 740 h 10000"/>
              <a:gd name="connsiteX16" fmla="*/ 1565 w 10000"/>
              <a:gd name="connsiteY16" fmla="*/ 817 h 10000"/>
              <a:gd name="connsiteX17" fmla="*/ 1394 w 10000"/>
              <a:gd name="connsiteY17" fmla="*/ 927 h 10000"/>
              <a:gd name="connsiteX18" fmla="*/ 1222 w 10000"/>
              <a:gd name="connsiteY18" fmla="*/ 1049 h 10000"/>
              <a:gd name="connsiteX19" fmla="*/ 1064 w 10000"/>
              <a:gd name="connsiteY19" fmla="*/ 1192 h 10000"/>
              <a:gd name="connsiteX20" fmla="*/ 954 w 10000"/>
              <a:gd name="connsiteY20" fmla="*/ 1347 h 10000"/>
              <a:gd name="connsiteX21" fmla="*/ 831 w 10000"/>
              <a:gd name="connsiteY21" fmla="*/ 1501 h 10000"/>
              <a:gd name="connsiteX22" fmla="*/ 746 w 10000"/>
              <a:gd name="connsiteY22" fmla="*/ 1678 h 10000"/>
              <a:gd name="connsiteX23" fmla="*/ 685 w 10000"/>
              <a:gd name="connsiteY23" fmla="*/ 1854 h 10000"/>
              <a:gd name="connsiteX24" fmla="*/ 648 w 10000"/>
              <a:gd name="connsiteY24" fmla="*/ 2042 h 10000"/>
              <a:gd name="connsiteX25" fmla="*/ 611 w 10000"/>
              <a:gd name="connsiteY25" fmla="*/ 2252 h 10000"/>
              <a:gd name="connsiteX26" fmla="*/ 611 w 10000"/>
              <a:gd name="connsiteY26" fmla="*/ 2461 h 10000"/>
              <a:gd name="connsiteX27" fmla="*/ 636 w 10000"/>
              <a:gd name="connsiteY27" fmla="*/ 2682 h 10000"/>
              <a:gd name="connsiteX28" fmla="*/ 672 w 10000"/>
              <a:gd name="connsiteY28" fmla="*/ 2881 h 10000"/>
              <a:gd name="connsiteX29" fmla="*/ 733 w 10000"/>
              <a:gd name="connsiteY29" fmla="*/ 3091 h 10000"/>
              <a:gd name="connsiteX30" fmla="*/ 819 w 10000"/>
              <a:gd name="connsiteY30" fmla="*/ 3278 h 10000"/>
              <a:gd name="connsiteX31" fmla="*/ 917 w 10000"/>
              <a:gd name="connsiteY31" fmla="*/ 3477 h 10000"/>
              <a:gd name="connsiteX32" fmla="*/ 1039 w 10000"/>
              <a:gd name="connsiteY32" fmla="*/ 3653 h 10000"/>
              <a:gd name="connsiteX33" fmla="*/ 1186 w 10000"/>
              <a:gd name="connsiteY33" fmla="*/ 3830 h 10000"/>
              <a:gd name="connsiteX34" fmla="*/ 1345 w 10000"/>
              <a:gd name="connsiteY34" fmla="*/ 3996 h 10000"/>
              <a:gd name="connsiteX35" fmla="*/ 6516 w 10000"/>
              <a:gd name="connsiteY35" fmla="*/ 8996 h 10000"/>
              <a:gd name="connsiteX36" fmla="*/ 6638 w 10000"/>
              <a:gd name="connsiteY36" fmla="*/ 9084 h 10000"/>
              <a:gd name="connsiteX37" fmla="*/ 6760 w 10000"/>
              <a:gd name="connsiteY37" fmla="*/ 9183 h 10000"/>
              <a:gd name="connsiteX38" fmla="*/ 6870 w 10000"/>
              <a:gd name="connsiteY38" fmla="*/ 9260 h 10000"/>
              <a:gd name="connsiteX39" fmla="*/ 7005 w 10000"/>
              <a:gd name="connsiteY39" fmla="*/ 9327 h 10000"/>
              <a:gd name="connsiteX40" fmla="*/ 7139 w 10000"/>
              <a:gd name="connsiteY40" fmla="*/ 9393 h 10000"/>
              <a:gd name="connsiteX41" fmla="*/ 7274 w 10000"/>
              <a:gd name="connsiteY41" fmla="*/ 9426 h 10000"/>
              <a:gd name="connsiteX42" fmla="*/ 7421 w 10000"/>
              <a:gd name="connsiteY42" fmla="*/ 9459 h 10000"/>
              <a:gd name="connsiteX43" fmla="*/ 7567 w 10000"/>
              <a:gd name="connsiteY43" fmla="*/ 9470 h 10000"/>
              <a:gd name="connsiteX44" fmla="*/ 7714 w 10000"/>
              <a:gd name="connsiteY44" fmla="*/ 9481 h 10000"/>
              <a:gd name="connsiteX45" fmla="*/ 7848 w 10000"/>
              <a:gd name="connsiteY45" fmla="*/ 9481 h 10000"/>
              <a:gd name="connsiteX46" fmla="*/ 7983 w 10000"/>
              <a:gd name="connsiteY46" fmla="*/ 9459 h 10000"/>
              <a:gd name="connsiteX47" fmla="*/ 8117 w 10000"/>
              <a:gd name="connsiteY47" fmla="*/ 9437 h 10000"/>
              <a:gd name="connsiteX48" fmla="*/ 8227 w 10000"/>
              <a:gd name="connsiteY48" fmla="*/ 9393 h 10000"/>
              <a:gd name="connsiteX49" fmla="*/ 8350 w 10000"/>
              <a:gd name="connsiteY49" fmla="*/ 9338 h 10000"/>
              <a:gd name="connsiteX50" fmla="*/ 8460 w 10000"/>
              <a:gd name="connsiteY50" fmla="*/ 9272 h 10000"/>
              <a:gd name="connsiteX51" fmla="*/ 8557 w 10000"/>
              <a:gd name="connsiteY51" fmla="*/ 9183 h 10000"/>
              <a:gd name="connsiteX52" fmla="*/ 8680 w 10000"/>
              <a:gd name="connsiteY52" fmla="*/ 9073 h 10000"/>
              <a:gd name="connsiteX53" fmla="*/ 8814 w 10000"/>
              <a:gd name="connsiteY53" fmla="*/ 8940 h 10000"/>
              <a:gd name="connsiteX54" fmla="*/ 8961 w 10000"/>
              <a:gd name="connsiteY54" fmla="*/ 8775 h 10000"/>
              <a:gd name="connsiteX55" fmla="*/ 9108 w 10000"/>
              <a:gd name="connsiteY55" fmla="*/ 8587 h 10000"/>
              <a:gd name="connsiteX56" fmla="*/ 9242 w 10000"/>
              <a:gd name="connsiteY56" fmla="*/ 8400 h 10000"/>
              <a:gd name="connsiteX57" fmla="*/ 9352 w 10000"/>
              <a:gd name="connsiteY57" fmla="*/ 8212 h 10000"/>
              <a:gd name="connsiteX58" fmla="*/ 9389 w 10000"/>
              <a:gd name="connsiteY58" fmla="*/ 8124 h 10000"/>
              <a:gd name="connsiteX59" fmla="*/ 9413 w 10000"/>
              <a:gd name="connsiteY59" fmla="*/ 8046 h 10000"/>
              <a:gd name="connsiteX60" fmla="*/ 9425 w 10000"/>
              <a:gd name="connsiteY60" fmla="*/ 7958 h 10000"/>
              <a:gd name="connsiteX61" fmla="*/ 9438 w 10000"/>
              <a:gd name="connsiteY61" fmla="*/ 7892 h 10000"/>
              <a:gd name="connsiteX62" fmla="*/ 9425 w 10000"/>
              <a:gd name="connsiteY62" fmla="*/ 7759 h 10000"/>
              <a:gd name="connsiteX63" fmla="*/ 9401 w 10000"/>
              <a:gd name="connsiteY63" fmla="*/ 7627 h 10000"/>
              <a:gd name="connsiteX64" fmla="*/ 9364 w 10000"/>
              <a:gd name="connsiteY64" fmla="*/ 7506 h 10000"/>
              <a:gd name="connsiteX65" fmla="*/ 9303 w 10000"/>
              <a:gd name="connsiteY65" fmla="*/ 7384 h 10000"/>
              <a:gd name="connsiteX66" fmla="*/ 9242 w 10000"/>
              <a:gd name="connsiteY66" fmla="*/ 7263 h 10000"/>
              <a:gd name="connsiteX67" fmla="*/ 9156 w 10000"/>
              <a:gd name="connsiteY67" fmla="*/ 7141 h 10000"/>
              <a:gd name="connsiteX68" fmla="*/ 9071 w 10000"/>
              <a:gd name="connsiteY68" fmla="*/ 7042 h 10000"/>
              <a:gd name="connsiteX69" fmla="*/ 8961 w 10000"/>
              <a:gd name="connsiteY69" fmla="*/ 6932 h 10000"/>
              <a:gd name="connsiteX70" fmla="*/ 4218 w 10000"/>
              <a:gd name="connsiteY70" fmla="*/ 2340 h 10000"/>
              <a:gd name="connsiteX71" fmla="*/ 4120 w 10000"/>
              <a:gd name="connsiteY71" fmla="*/ 2274 h 10000"/>
              <a:gd name="connsiteX72" fmla="*/ 4022 w 10000"/>
              <a:gd name="connsiteY72" fmla="*/ 2219 h 10000"/>
              <a:gd name="connsiteX73" fmla="*/ 3912 w 10000"/>
              <a:gd name="connsiteY73" fmla="*/ 2174 h 10000"/>
              <a:gd name="connsiteX74" fmla="*/ 3790 w 10000"/>
              <a:gd name="connsiteY74" fmla="*/ 2152 h 10000"/>
              <a:gd name="connsiteX75" fmla="*/ 3716 w 10000"/>
              <a:gd name="connsiteY75" fmla="*/ 2163 h 10000"/>
              <a:gd name="connsiteX76" fmla="*/ 3594 w 10000"/>
              <a:gd name="connsiteY76" fmla="*/ 2196 h 10000"/>
              <a:gd name="connsiteX77" fmla="*/ 3447 w 10000"/>
              <a:gd name="connsiteY77" fmla="*/ 2241 h 10000"/>
              <a:gd name="connsiteX78" fmla="*/ 3289 w 10000"/>
              <a:gd name="connsiteY78" fmla="*/ 2296 h 10000"/>
              <a:gd name="connsiteX79" fmla="*/ 3142 w 10000"/>
              <a:gd name="connsiteY79" fmla="*/ 2362 h 10000"/>
              <a:gd name="connsiteX80" fmla="*/ 2995 w 10000"/>
              <a:gd name="connsiteY80" fmla="*/ 2417 h 10000"/>
              <a:gd name="connsiteX81" fmla="*/ 2885 w 10000"/>
              <a:gd name="connsiteY81" fmla="*/ 2472 h 10000"/>
              <a:gd name="connsiteX82" fmla="*/ 2824 w 10000"/>
              <a:gd name="connsiteY82" fmla="*/ 2517 h 10000"/>
              <a:gd name="connsiteX83" fmla="*/ 2787 w 10000"/>
              <a:gd name="connsiteY83" fmla="*/ 2572 h 10000"/>
              <a:gd name="connsiteX84" fmla="*/ 2714 w 10000"/>
              <a:gd name="connsiteY84" fmla="*/ 2660 h 10000"/>
              <a:gd name="connsiteX85" fmla="*/ 2641 w 10000"/>
              <a:gd name="connsiteY85" fmla="*/ 2781 h 10000"/>
              <a:gd name="connsiteX86" fmla="*/ 2567 w 10000"/>
              <a:gd name="connsiteY86" fmla="*/ 2914 h 10000"/>
              <a:gd name="connsiteX87" fmla="*/ 2506 w 10000"/>
              <a:gd name="connsiteY87" fmla="*/ 3046 h 10000"/>
              <a:gd name="connsiteX88" fmla="*/ 2445 w 10000"/>
              <a:gd name="connsiteY88" fmla="*/ 3168 h 10000"/>
              <a:gd name="connsiteX89" fmla="*/ 2408 w 10000"/>
              <a:gd name="connsiteY89" fmla="*/ 3267 h 10000"/>
              <a:gd name="connsiteX90" fmla="*/ 2396 w 10000"/>
              <a:gd name="connsiteY90" fmla="*/ 3355 h 10000"/>
              <a:gd name="connsiteX91" fmla="*/ 2408 w 10000"/>
              <a:gd name="connsiteY91" fmla="*/ 3444 h 10000"/>
              <a:gd name="connsiteX92" fmla="*/ 2445 w 10000"/>
              <a:gd name="connsiteY92" fmla="*/ 3554 h 10000"/>
              <a:gd name="connsiteX93" fmla="*/ 2518 w 10000"/>
              <a:gd name="connsiteY93" fmla="*/ 3642 h 10000"/>
              <a:gd name="connsiteX94" fmla="*/ 2579 w 10000"/>
              <a:gd name="connsiteY94" fmla="*/ 3720 h 10000"/>
              <a:gd name="connsiteX95" fmla="*/ 7335 w 10000"/>
              <a:gd name="connsiteY95" fmla="*/ 8311 h 10000"/>
              <a:gd name="connsiteX96" fmla="*/ 6956 w 10000"/>
              <a:gd name="connsiteY96" fmla="*/ 8642 h 10000"/>
              <a:gd name="connsiteX97" fmla="*/ 2200 w 10000"/>
              <a:gd name="connsiteY97" fmla="*/ 4051 h 10000"/>
              <a:gd name="connsiteX98" fmla="*/ 2115 w 10000"/>
              <a:gd name="connsiteY98" fmla="*/ 3962 h 10000"/>
              <a:gd name="connsiteX99" fmla="*/ 2042 w 10000"/>
              <a:gd name="connsiteY99" fmla="*/ 3885 h 10000"/>
              <a:gd name="connsiteX100" fmla="*/ 1980 w 10000"/>
              <a:gd name="connsiteY100" fmla="*/ 3786 h 10000"/>
              <a:gd name="connsiteX101" fmla="*/ 1932 w 10000"/>
              <a:gd name="connsiteY101" fmla="*/ 3687 h 10000"/>
              <a:gd name="connsiteX102" fmla="*/ 1895 w 10000"/>
              <a:gd name="connsiteY102" fmla="*/ 3598 h 10000"/>
              <a:gd name="connsiteX103" fmla="*/ 1858 w 10000"/>
              <a:gd name="connsiteY103" fmla="*/ 3499 h 10000"/>
              <a:gd name="connsiteX104" fmla="*/ 1834 w 10000"/>
              <a:gd name="connsiteY104" fmla="*/ 3389 h 10000"/>
              <a:gd name="connsiteX105" fmla="*/ 1822 w 10000"/>
              <a:gd name="connsiteY105" fmla="*/ 3278 h 10000"/>
              <a:gd name="connsiteX106" fmla="*/ 1834 w 10000"/>
              <a:gd name="connsiteY106" fmla="*/ 3157 h 10000"/>
              <a:gd name="connsiteX107" fmla="*/ 1883 w 10000"/>
              <a:gd name="connsiteY107" fmla="*/ 3002 h 10000"/>
              <a:gd name="connsiteX108" fmla="*/ 1956 w 10000"/>
              <a:gd name="connsiteY108" fmla="*/ 2826 h 10000"/>
              <a:gd name="connsiteX109" fmla="*/ 2042 w 10000"/>
              <a:gd name="connsiteY109" fmla="*/ 2649 h 10000"/>
              <a:gd name="connsiteX110" fmla="*/ 2127 w 10000"/>
              <a:gd name="connsiteY110" fmla="*/ 2472 h 10000"/>
              <a:gd name="connsiteX111" fmla="*/ 2237 w 10000"/>
              <a:gd name="connsiteY111" fmla="*/ 2318 h 10000"/>
              <a:gd name="connsiteX112" fmla="*/ 2335 w 10000"/>
              <a:gd name="connsiteY112" fmla="*/ 2185 h 10000"/>
              <a:gd name="connsiteX113" fmla="*/ 2421 w 10000"/>
              <a:gd name="connsiteY113" fmla="*/ 2097 h 10000"/>
              <a:gd name="connsiteX114" fmla="*/ 2531 w 10000"/>
              <a:gd name="connsiteY114" fmla="*/ 2020 h 10000"/>
              <a:gd name="connsiteX115" fmla="*/ 2677 w 10000"/>
              <a:gd name="connsiteY115" fmla="*/ 1943 h 10000"/>
              <a:gd name="connsiteX116" fmla="*/ 2861 w 10000"/>
              <a:gd name="connsiteY116" fmla="*/ 1865 h 10000"/>
              <a:gd name="connsiteX117" fmla="*/ 3056 w 10000"/>
              <a:gd name="connsiteY117" fmla="*/ 1788 h 10000"/>
              <a:gd name="connsiteX118" fmla="*/ 3264 w 10000"/>
              <a:gd name="connsiteY118" fmla="*/ 1722 h 10000"/>
              <a:gd name="connsiteX119" fmla="*/ 3460 w 10000"/>
              <a:gd name="connsiteY119" fmla="*/ 1678 h 10000"/>
              <a:gd name="connsiteX120" fmla="*/ 3631 w 10000"/>
              <a:gd name="connsiteY120" fmla="*/ 1645 h 10000"/>
              <a:gd name="connsiteX121" fmla="*/ 3778 w 10000"/>
              <a:gd name="connsiteY121" fmla="*/ 1634 h 10000"/>
              <a:gd name="connsiteX122" fmla="*/ 3900 w 10000"/>
              <a:gd name="connsiteY122" fmla="*/ 1667 h 10000"/>
              <a:gd name="connsiteX123" fmla="*/ 4010 w 10000"/>
              <a:gd name="connsiteY123" fmla="*/ 1689 h 10000"/>
              <a:gd name="connsiteX124" fmla="*/ 4120 w 10000"/>
              <a:gd name="connsiteY124" fmla="*/ 1722 h 10000"/>
              <a:gd name="connsiteX125" fmla="*/ 4230 w 10000"/>
              <a:gd name="connsiteY125" fmla="*/ 1755 h 10000"/>
              <a:gd name="connsiteX126" fmla="*/ 4328 w 10000"/>
              <a:gd name="connsiteY126" fmla="*/ 1810 h 10000"/>
              <a:gd name="connsiteX127" fmla="*/ 4425 w 10000"/>
              <a:gd name="connsiteY127" fmla="*/ 1876 h 10000"/>
              <a:gd name="connsiteX128" fmla="*/ 4523 w 10000"/>
              <a:gd name="connsiteY128" fmla="*/ 1943 h 10000"/>
              <a:gd name="connsiteX129" fmla="*/ 4609 w 10000"/>
              <a:gd name="connsiteY129" fmla="*/ 2020 h 10000"/>
              <a:gd name="connsiteX130" fmla="*/ 9364 w 10000"/>
              <a:gd name="connsiteY130" fmla="*/ 6600 h 10000"/>
              <a:gd name="connsiteX131" fmla="*/ 9499 w 10000"/>
              <a:gd name="connsiteY131" fmla="*/ 6744 h 10000"/>
              <a:gd name="connsiteX132" fmla="*/ 9621 w 10000"/>
              <a:gd name="connsiteY132" fmla="*/ 6909 h 10000"/>
              <a:gd name="connsiteX133" fmla="*/ 9731 w 10000"/>
              <a:gd name="connsiteY133" fmla="*/ 7064 h 10000"/>
              <a:gd name="connsiteX134" fmla="*/ 9817 w 10000"/>
              <a:gd name="connsiteY134" fmla="*/ 7230 h 10000"/>
              <a:gd name="connsiteX135" fmla="*/ 9890 w 10000"/>
              <a:gd name="connsiteY135" fmla="*/ 7395 h 10000"/>
              <a:gd name="connsiteX136" fmla="*/ 9951 w 10000"/>
              <a:gd name="connsiteY136" fmla="*/ 7572 h 10000"/>
              <a:gd name="connsiteX137" fmla="*/ 9976 w 10000"/>
              <a:gd name="connsiteY137" fmla="*/ 7759 h 10000"/>
              <a:gd name="connsiteX138" fmla="*/ 10000 w 10000"/>
              <a:gd name="connsiteY138" fmla="*/ 7947 h 10000"/>
              <a:gd name="connsiteX139" fmla="*/ 9988 w 10000"/>
              <a:gd name="connsiteY139" fmla="*/ 8046 h 10000"/>
              <a:gd name="connsiteX140" fmla="*/ 9976 w 10000"/>
              <a:gd name="connsiteY140" fmla="*/ 8157 h 10000"/>
              <a:gd name="connsiteX141" fmla="*/ 9951 w 10000"/>
              <a:gd name="connsiteY141" fmla="*/ 8256 h 10000"/>
              <a:gd name="connsiteX142" fmla="*/ 9890 w 10000"/>
              <a:gd name="connsiteY142" fmla="*/ 8366 h 10000"/>
              <a:gd name="connsiteX143" fmla="*/ 9780 w 10000"/>
              <a:gd name="connsiteY143" fmla="*/ 8609 h 10000"/>
              <a:gd name="connsiteX144" fmla="*/ 9645 w 10000"/>
              <a:gd name="connsiteY144" fmla="*/ 8841 h 10000"/>
              <a:gd name="connsiteX145" fmla="*/ 9462 w 10000"/>
              <a:gd name="connsiteY145" fmla="*/ 9062 h 10000"/>
              <a:gd name="connsiteX146" fmla="*/ 9291 w 10000"/>
              <a:gd name="connsiteY146" fmla="*/ 9283 h 10000"/>
              <a:gd name="connsiteX147" fmla="*/ 9132 w 10000"/>
              <a:gd name="connsiteY147" fmla="*/ 9448 h 10000"/>
              <a:gd name="connsiteX148" fmla="*/ 8985 w 10000"/>
              <a:gd name="connsiteY148" fmla="*/ 9592 h 10000"/>
              <a:gd name="connsiteX149" fmla="*/ 8839 w 10000"/>
              <a:gd name="connsiteY149" fmla="*/ 9702 h 10000"/>
              <a:gd name="connsiteX150" fmla="*/ 8680 w 10000"/>
              <a:gd name="connsiteY150" fmla="*/ 9801 h 10000"/>
              <a:gd name="connsiteX151" fmla="*/ 8521 w 10000"/>
              <a:gd name="connsiteY151" fmla="*/ 9879 h 10000"/>
              <a:gd name="connsiteX152" fmla="*/ 8350 w 10000"/>
              <a:gd name="connsiteY152" fmla="*/ 9934 h 10000"/>
              <a:gd name="connsiteX153" fmla="*/ 8166 w 10000"/>
              <a:gd name="connsiteY153" fmla="*/ 9978 h 10000"/>
              <a:gd name="connsiteX154" fmla="*/ 7983 w 10000"/>
              <a:gd name="connsiteY154" fmla="*/ 10000 h 10000"/>
              <a:gd name="connsiteX155" fmla="*/ 7787 w 10000"/>
              <a:gd name="connsiteY155" fmla="*/ 10000 h 10000"/>
              <a:gd name="connsiteX156" fmla="*/ 7579 w 10000"/>
              <a:gd name="connsiteY156" fmla="*/ 9989 h 10000"/>
              <a:gd name="connsiteX157" fmla="*/ 7384 w 10000"/>
              <a:gd name="connsiteY157" fmla="*/ 9967 h 10000"/>
              <a:gd name="connsiteX158" fmla="*/ 7176 w 10000"/>
              <a:gd name="connsiteY158" fmla="*/ 9912 h 10000"/>
              <a:gd name="connsiteX159" fmla="*/ 6993 w 10000"/>
              <a:gd name="connsiteY159" fmla="*/ 9857 h 10000"/>
              <a:gd name="connsiteX160" fmla="*/ 6809 w 10000"/>
              <a:gd name="connsiteY160" fmla="*/ 9779 h 10000"/>
              <a:gd name="connsiteX161" fmla="*/ 6626 w 10000"/>
              <a:gd name="connsiteY161" fmla="*/ 9691 h 10000"/>
              <a:gd name="connsiteX162" fmla="*/ 6467 w 10000"/>
              <a:gd name="connsiteY162" fmla="*/ 9581 h 10000"/>
              <a:gd name="connsiteX163" fmla="*/ 6296 w 10000"/>
              <a:gd name="connsiteY163" fmla="*/ 9459 h 10000"/>
              <a:gd name="connsiteX164" fmla="*/ 6137 w 10000"/>
              <a:gd name="connsiteY164" fmla="*/ 9316 h 10000"/>
              <a:gd name="connsiteX165" fmla="*/ 966 w 10000"/>
              <a:gd name="connsiteY165" fmla="*/ 4327 h 10000"/>
              <a:gd name="connsiteX166" fmla="*/ 733 w 10000"/>
              <a:gd name="connsiteY166" fmla="*/ 4095 h 10000"/>
              <a:gd name="connsiteX167" fmla="*/ 550 w 10000"/>
              <a:gd name="connsiteY167" fmla="*/ 3874 h 10000"/>
              <a:gd name="connsiteX168" fmla="*/ 477 w 10000"/>
              <a:gd name="connsiteY168" fmla="*/ 3753 h 10000"/>
              <a:gd name="connsiteX169" fmla="*/ 391 w 10000"/>
              <a:gd name="connsiteY169" fmla="*/ 3631 h 10000"/>
              <a:gd name="connsiteX170" fmla="*/ 330 w 10000"/>
              <a:gd name="connsiteY170" fmla="*/ 3510 h 10000"/>
              <a:gd name="connsiteX171" fmla="*/ 257 w 10000"/>
              <a:gd name="connsiteY171" fmla="*/ 3389 h 10000"/>
              <a:gd name="connsiteX172" fmla="*/ 196 w 10000"/>
              <a:gd name="connsiteY172" fmla="*/ 3267 h 10000"/>
              <a:gd name="connsiteX173" fmla="*/ 147 w 10000"/>
              <a:gd name="connsiteY173" fmla="*/ 3135 h 10000"/>
              <a:gd name="connsiteX174" fmla="*/ 110 w 10000"/>
              <a:gd name="connsiteY174" fmla="*/ 3013 h 10000"/>
              <a:gd name="connsiteX175" fmla="*/ 73 w 10000"/>
              <a:gd name="connsiteY175" fmla="*/ 2881 h 10000"/>
              <a:gd name="connsiteX176" fmla="*/ 49 w 10000"/>
              <a:gd name="connsiteY176" fmla="*/ 2748 h 10000"/>
              <a:gd name="connsiteX177" fmla="*/ 24 w 10000"/>
              <a:gd name="connsiteY177" fmla="*/ 2638 h 10000"/>
              <a:gd name="connsiteX178" fmla="*/ 0 w 10000"/>
              <a:gd name="connsiteY178" fmla="*/ 2506 h 10000"/>
              <a:gd name="connsiteX179" fmla="*/ 0 w 10000"/>
              <a:gd name="connsiteY179" fmla="*/ 2373 h 10000"/>
              <a:gd name="connsiteX180" fmla="*/ 0 w 10000"/>
              <a:gd name="connsiteY180" fmla="*/ 2241 h 10000"/>
              <a:gd name="connsiteX181" fmla="*/ 0 w 10000"/>
              <a:gd name="connsiteY181" fmla="*/ 2119 h 10000"/>
              <a:gd name="connsiteX182" fmla="*/ 37 w 10000"/>
              <a:gd name="connsiteY182" fmla="*/ 1998 h 10000"/>
              <a:gd name="connsiteX183" fmla="*/ 49 w 10000"/>
              <a:gd name="connsiteY183" fmla="*/ 1876 h 10000"/>
              <a:gd name="connsiteX184" fmla="*/ 73 w 10000"/>
              <a:gd name="connsiteY184" fmla="*/ 1755 h 10000"/>
              <a:gd name="connsiteX185" fmla="*/ 110 w 10000"/>
              <a:gd name="connsiteY185" fmla="*/ 1645 h 10000"/>
              <a:gd name="connsiteX186" fmla="*/ 147 w 10000"/>
              <a:gd name="connsiteY186" fmla="*/ 1534 h 10000"/>
              <a:gd name="connsiteX187" fmla="*/ 196 w 10000"/>
              <a:gd name="connsiteY187" fmla="*/ 1424 h 10000"/>
              <a:gd name="connsiteX188" fmla="*/ 244 w 10000"/>
              <a:gd name="connsiteY188" fmla="*/ 1313 h 10000"/>
              <a:gd name="connsiteX189" fmla="*/ 306 w 10000"/>
              <a:gd name="connsiteY189" fmla="*/ 1214 h 10000"/>
              <a:gd name="connsiteX190" fmla="*/ 379 w 10000"/>
              <a:gd name="connsiteY190" fmla="*/ 1115 h 10000"/>
              <a:gd name="connsiteX191" fmla="*/ 440 w 10000"/>
              <a:gd name="connsiteY191" fmla="*/ 1015 h 10000"/>
              <a:gd name="connsiteX192" fmla="*/ 526 w 10000"/>
              <a:gd name="connsiteY192" fmla="*/ 916 h 10000"/>
              <a:gd name="connsiteX193" fmla="*/ 611 w 10000"/>
              <a:gd name="connsiteY193" fmla="*/ 817 h 10000"/>
              <a:gd name="connsiteX194" fmla="*/ 697 w 10000"/>
              <a:gd name="connsiteY194" fmla="*/ 740 h 10000"/>
              <a:gd name="connsiteX195" fmla="*/ 807 w 10000"/>
              <a:gd name="connsiteY195" fmla="*/ 640 h 10000"/>
              <a:gd name="connsiteX196" fmla="*/ 1015 w 10000"/>
              <a:gd name="connsiteY196" fmla="*/ 486 h 10000"/>
              <a:gd name="connsiteX197" fmla="*/ 1222 w 10000"/>
              <a:gd name="connsiteY197" fmla="*/ 342 h 10000"/>
              <a:gd name="connsiteX198" fmla="*/ 1345 w 10000"/>
              <a:gd name="connsiteY198" fmla="*/ 276 h 10000"/>
              <a:gd name="connsiteX199" fmla="*/ 1455 w 10000"/>
              <a:gd name="connsiteY199" fmla="*/ 232 h 10000"/>
              <a:gd name="connsiteX200" fmla="*/ 1577 w 10000"/>
              <a:gd name="connsiteY200" fmla="*/ 188 h 10000"/>
              <a:gd name="connsiteX201" fmla="*/ 1699 w 10000"/>
              <a:gd name="connsiteY201" fmla="*/ 132 h 10000"/>
              <a:gd name="connsiteX202" fmla="*/ 1809 w 10000"/>
              <a:gd name="connsiteY202" fmla="*/ 99 h 10000"/>
              <a:gd name="connsiteX203" fmla="*/ 1932 w 10000"/>
              <a:gd name="connsiteY203" fmla="*/ 77 h 10000"/>
              <a:gd name="connsiteX204" fmla="*/ 2054 w 10000"/>
              <a:gd name="connsiteY204" fmla="*/ 44 h 10000"/>
              <a:gd name="connsiteX205" fmla="*/ 2188 w 10000"/>
              <a:gd name="connsiteY205" fmla="*/ 33 h 10000"/>
              <a:gd name="connsiteX206" fmla="*/ 2433 w 10000"/>
              <a:gd name="connsiteY206" fmla="*/ 0 h 10000"/>
              <a:gd name="connsiteX207" fmla="*/ 2702 w 10000"/>
              <a:gd name="connsiteY207" fmla="*/ 22 h 10000"/>
              <a:gd name="connsiteX208" fmla="*/ 2848 w 10000"/>
              <a:gd name="connsiteY208" fmla="*/ 33 h 10000"/>
              <a:gd name="connsiteX209" fmla="*/ 2983 w 10000"/>
              <a:gd name="connsiteY209" fmla="*/ 44 h 10000"/>
              <a:gd name="connsiteX210" fmla="*/ 3130 w 10000"/>
              <a:gd name="connsiteY210" fmla="*/ 66 h 10000"/>
              <a:gd name="connsiteX211" fmla="*/ 3276 w 10000"/>
              <a:gd name="connsiteY211" fmla="*/ 99 h 10000"/>
              <a:gd name="connsiteX212" fmla="*/ 3411 w 10000"/>
              <a:gd name="connsiteY212" fmla="*/ 132 h 10000"/>
              <a:gd name="connsiteX213" fmla="*/ 3545 w 10000"/>
              <a:gd name="connsiteY213" fmla="*/ 188 h 10000"/>
              <a:gd name="connsiteX214" fmla="*/ 3692 w 10000"/>
              <a:gd name="connsiteY214" fmla="*/ 243 h 10000"/>
              <a:gd name="connsiteX215" fmla="*/ 3814 w 10000"/>
              <a:gd name="connsiteY215" fmla="*/ 309 h 10000"/>
              <a:gd name="connsiteX216" fmla="*/ 3949 w 10000"/>
              <a:gd name="connsiteY216" fmla="*/ 375 h 10000"/>
              <a:gd name="connsiteX217" fmla="*/ 4083 w 10000"/>
              <a:gd name="connsiteY217" fmla="*/ 453 h 10000"/>
              <a:gd name="connsiteX218" fmla="*/ 4218 w 10000"/>
              <a:gd name="connsiteY218" fmla="*/ 530 h 10000"/>
              <a:gd name="connsiteX219" fmla="*/ 4352 w 10000"/>
              <a:gd name="connsiteY219" fmla="*/ 618 h 10000"/>
              <a:gd name="connsiteX220" fmla="*/ 4609 w 10000"/>
              <a:gd name="connsiteY220" fmla="*/ 806 h 10000"/>
              <a:gd name="connsiteX221" fmla="*/ 4853 w 10000"/>
              <a:gd name="connsiteY221" fmla="*/ 1038 h 10000"/>
              <a:gd name="connsiteX222" fmla="*/ 5277 w 10000"/>
              <a:gd name="connsiteY222" fmla="*/ 1301 h 10000"/>
              <a:gd name="connsiteX0" fmla="*/ 5277 w 10000"/>
              <a:gd name="connsiteY0" fmla="*/ 1301 h 10000"/>
              <a:gd name="connsiteX1" fmla="*/ 4767 w 10000"/>
              <a:gd name="connsiteY1" fmla="*/ 1574 h 10000"/>
              <a:gd name="connsiteX2" fmla="*/ 4474 w 10000"/>
              <a:gd name="connsiteY2" fmla="*/ 1358 h 10000"/>
              <a:gd name="connsiteX3" fmla="*/ 4279 w 10000"/>
              <a:gd name="connsiteY3" fmla="*/ 1203 h 10000"/>
              <a:gd name="connsiteX4" fmla="*/ 4095 w 10000"/>
              <a:gd name="connsiteY4" fmla="*/ 1060 h 10000"/>
              <a:gd name="connsiteX5" fmla="*/ 3912 w 10000"/>
              <a:gd name="connsiteY5" fmla="*/ 938 h 10000"/>
              <a:gd name="connsiteX6" fmla="*/ 3704 w 10000"/>
              <a:gd name="connsiteY6" fmla="*/ 850 h 10000"/>
              <a:gd name="connsiteX7" fmla="*/ 3496 w 10000"/>
              <a:gd name="connsiteY7" fmla="*/ 751 h 10000"/>
              <a:gd name="connsiteX8" fmla="*/ 3276 w 10000"/>
              <a:gd name="connsiteY8" fmla="*/ 684 h 10000"/>
              <a:gd name="connsiteX9" fmla="*/ 3044 w 10000"/>
              <a:gd name="connsiteY9" fmla="*/ 629 h 10000"/>
              <a:gd name="connsiteX10" fmla="*/ 2824 w 10000"/>
              <a:gd name="connsiteY10" fmla="*/ 607 h 10000"/>
              <a:gd name="connsiteX11" fmla="*/ 2579 w 10000"/>
              <a:gd name="connsiteY11" fmla="*/ 596 h 10000"/>
              <a:gd name="connsiteX12" fmla="*/ 2359 w 10000"/>
              <a:gd name="connsiteY12" fmla="*/ 596 h 10000"/>
              <a:gd name="connsiteX13" fmla="*/ 2139 w 10000"/>
              <a:gd name="connsiteY13" fmla="*/ 618 h 10000"/>
              <a:gd name="connsiteX14" fmla="*/ 1944 w 10000"/>
              <a:gd name="connsiteY14" fmla="*/ 662 h 10000"/>
              <a:gd name="connsiteX15" fmla="*/ 1748 w 10000"/>
              <a:gd name="connsiteY15" fmla="*/ 740 h 10000"/>
              <a:gd name="connsiteX16" fmla="*/ 1565 w 10000"/>
              <a:gd name="connsiteY16" fmla="*/ 817 h 10000"/>
              <a:gd name="connsiteX17" fmla="*/ 1394 w 10000"/>
              <a:gd name="connsiteY17" fmla="*/ 927 h 10000"/>
              <a:gd name="connsiteX18" fmla="*/ 1222 w 10000"/>
              <a:gd name="connsiteY18" fmla="*/ 1049 h 10000"/>
              <a:gd name="connsiteX19" fmla="*/ 1064 w 10000"/>
              <a:gd name="connsiteY19" fmla="*/ 1192 h 10000"/>
              <a:gd name="connsiteX20" fmla="*/ 954 w 10000"/>
              <a:gd name="connsiteY20" fmla="*/ 1347 h 10000"/>
              <a:gd name="connsiteX21" fmla="*/ 831 w 10000"/>
              <a:gd name="connsiteY21" fmla="*/ 1501 h 10000"/>
              <a:gd name="connsiteX22" fmla="*/ 746 w 10000"/>
              <a:gd name="connsiteY22" fmla="*/ 1678 h 10000"/>
              <a:gd name="connsiteX23" fmla="*/ 685 w 10000"/>
              <a:gd name="connsiteY23" fmla="*/ 1854 h 10000"/>
              <a:gd name="connsiteX24" fmla="*/ 648 w 10000"/>
              <a:gd name="connsiteY24" fmla="*/ 2042 h 10000"/>
              <a:gd name="connsiteX25" fmla="*/ 611 w 10000"/>
              <a:gd name="connsiteY25" fmla="*/ 2252 h 10000"/>
              <a:gd name="connsiteX26" fmla="*/ 611 w 10000"/>
              <a:gd name="connsiteY26" fmla="*/ 2461 h 10000"/>
              <a:gd name="connsiteX27" fmla="*/ 636 w 10000"/>
              <a:gd name="connsiteY27" fmla="*/ 2682 h 10000"/>
              <a:gd name="connsiteX28" fmla="*/ 672 w 10000"/>
              <a:gd name="connsiteY28" fmla="*/ 2881 h 10000"/>
              <a:gd name="connsiteX29" fmla="*/ 733 w 10000"/>
              <a:gd name="connsiteY29" fmla="*/ 3091 h 10000"/>
              <a:gd name="connsiteX30" fmla="*/ 819 w 10000"/>
              <a:gd name="connsiteY30" fmla="*/ 3278 h 10000"/>
              <a:gd name="connsiteX31" fmla="*/ 917 w 10000"/>
              <a:gd name="connsiteY31" fmla="*/ 3477 h 10000"/>
              <a:gd name="connsiteX32" fmla="*/ 1039 w 10000"/>
              <a:gd name="connsiteY32" fmla="*/ 3653 h 10000"/>
              <a:gd name="connsiteX33" fmla="*/ 1186 w 10000"/>
              <a:gd name="connsiteY33" fmla="*/ 3830 h 10000"/>
              <a:gd name="connsiteX34" fmla="*/ 1345 w 10000"/>
              <a:gd name="connsiteY34" fmla="*/ 3996 h 10000"/>
              <a:gd name="connsiteX35" fmla="*/ 6516 w 10000"/>
              <a:gd name="connsiteY35" fmla="*/ 8996 h 10000"/>
              <a:gd name="connsiteX36" fmla="*/ 6638 w 10000"/>
              <a:gd name="connsiteY36" fmla="*/ 9084 h 10000"/>
              <a:gd name="connsiteX37" fmla="*/ 6760 w 10000"/>
              <a:gd name="connsiteY37" fmla="*/ 9183 h 10000"/>
              <a:gd name="connsiteX38" fmla="*/ 6870 w 10000"/>
              <a:gd name="connsiteY38" fmla="*/ 9260 h 10000"/>
              <a:gd name="connsiteX39" fmla="*/ 7005 w 10000"/>
              <a:gd name="connsiteY39" fmla="*/ 9327 h 10000"/>
              <a:gd name="connsiteX40" fmla="*/ 7139 w 10000"/>
              <a:gd name="connsiteY40" fmla="*/ 9393 h 10000"/>
              <a:gd name="connsiteX41" fmla="*/ 7274 w 10000"/>
              <a:gd name="connsiteY41" fmla="*/ 9426 h 10000"/>
              <a:gd name="connsiteX42" fmla="*/ 7421 w 10000"/>
              <a:gd name="connsiteY42" fmla="*/ 9459 h 10000"/>
              <a:gd name="connsiteX43" fmla="*/ 7567 w 10000"/>
              <a:gd name="connsiteY43" fmla="*/ 9470 h 10000"/>
              <a:gd name="connsiteX44" fmla="*/ 7714 w 10000"/>
              <a:gd name="connsiteY44" fmla="*/ 9481 h 10000"/>
              <a:gd name="connsiteX45" fmla="*/ 7848 w 10000"/>
              <a:gd name="connsiteY45" fmla="*/ 9481 h 10000"/>
              <a:gd name="connsiteX46" fmla="*/ 7983 w 10000"/>
              <a:gd name="connsiteY46" fmla="*/ 9459 h 10000"/>
              <a:gd name="connsiteX47" fmla="*/ 8117 w 10000"/>
              <a:gd name="connsiteY47" fmla="*/ 9437 h 10000"/>
              <a:gd name="connsiteX48" fmla="*/ 8227 w 10000"/>
              <a:gd name="connsiteY48" fmla="*/ 9393 h 10000"/>
              <a:gd name="connsiteX49" fmla="*/ 8350 w 10000"/>
              <a:gd name="connsiteY49" fmla="*/ 9338 h 10000"/>
              <a:gd name="connsiteX50" fmla="*/ 8460 w 10000"/>
              <a:gd name="connsiteY50" fmla="*/ 9272 h 10000"/>
              <a:gd name="connsiteX51" fmla="*/ 8557 w 10000"/>
              <a:gd name="connsiteY51" fmla="*/ 9183 h 10000"/>
              <a:gd name="connsiteX52" fmla="*/ 8680 w 10000"/>
              <a:gd name="connsiteY52" fmla="*/ 9073 h 10000"/>
              <a:gd name="connsiteX53" fmla="*/ 8814 w 10000"/>
              <a:gd name="connsiteY53" fmla="*/ 8940 h 10000"/>
              <a:gd name="connsiteX54" fmla="*/ 8961 w 10000"/>
              <a:gd name="connsiteY54" fmla="*/ 8775 h 10000"/>
              <a:gd name="connsiteX55" fmla="*/ 9108 w 10000"/>
              <a:gd name="connsiteY55" fmla="*/ 8587 h 10000"/>
              <a:gd name="connsiteX56" fmla="*/ 9242 w 10000"/>
              <a:gd name="connsiteY56" fmla="*/ 8400 h 10000"/>
              <a:gd name="connsiteX57" fmla="*/ 9352 w 10000"/>
              <a:gd name="connsiteY57" fmla="*/ 8212 h 10000"/>
              <a:gd name="connsiteX58" fmla="*/ 9389 w 10000"/>
              <a:gd name="connsiteY58" fmla="*/ 8124 h 10000"/>
              <a:gd name="connsiteX59" fmla="*/ 9413 w 10000"/>
              <a:gd name="connsiteY59" fmla="*/ 8046 h 10000"/>
              <a:gd name="connsiteX60" fmla="*/ 9425 w 10000"/>
              <a:gd name="connsiteY60" fmla="*/ 7958 h 10000"/>
              <a:gd name="connsiteX61" fmla="*/ 9438 w 10000"/>
              <a:gd name="connsiteY61" fmla="*/ 7892 h 10000"/>
              <a:gd name="connsiteX62" fmla="*/ 9425 w 10000"/>
              <a:gd name="connsiteY62" fmla="*/ 7759 h 10000"/>
              <a:gd name="connsiteX63" fmla="*/ 9401 w 10000"/>
              <a:gd name="connsiteY63" fmla="*/ 7627 h 10000"/>
              <a:gd name="connsiteX64" fmla="*/ 9364 w 10000"/>
              <a:gd name="connsiteY64" fmla="*/ 7506 h 10000"/>
              <a:gd name="connsiteX65" fmla="*/ 9303 w 10000"/>
              <a:gd name="connsiteY65" fmla="*/ 7384 h 10000"/>
              <a:gd name="connsiteX66" fmla="*/ 9242 w 10000"/>
              <a:gd name="connsiteY66" fmla="*/ 7263 h 10000"/>
              <a:gd name="connsiteX67" fmla="*/ 9156 w 10000"/>
              <a:gd name="connsiteY67" fmla="*/ 7141 h 10000"/>
              <a:gd name="connsiteX68" fmla="*/ 9071 w 10000"/>
              <a:gd name="connsiteY68" fmla="*/ 7042 h 10000"/>
              <a:gd name="connsiteX69" fmla="*/ 8961 w 10000"/>
              <a:gd name="connsiteY69" fmla="*/ 6932 h 10000"/>
              <a:gd name="connsiteX70" fmla="*/ 4218 w 10000"/>
              <a:gd name="connsiteY70" fmla="*/ 2340 h 10000"/>
              <a:gd name="connsiteX71" fmla="*/ 4120 w 10000"/>
              <a:gd name="connsiteY71" fmla="*/ 2274 h 10000"/>
              <a:gd name="connsiteX72" fmla="*/ 4022 w 10000"/>
              <a:gd name="connsiteY72" fmla="*/ 2219 h 10000"/>
              <a:gd name="connsiteX73" fmla="*/ 3912 w 10000"/>
              <a:gd name="connsiteY73" fmla="*/ 2174 h 10000"/>
              <a:gd name="connsiteX74" fmla="*/ 3790 w 10000"/>
              <a:gd name="connsiteY74" fmla="*/ 2152 h 10000"/>
              <a:gd name="connsiteX75" fmla="*/ 3716 w 10000"/>
              <a:gd name="connsiteY75" fmla="*/ 2163 h 10000"/>
              <a:gd name="connsiteX76" fmla="*/ 3594 w 10000"/>
              <a:gd name="connsiteY76" fmla="*/ 2196 h 10000"/>
              <a:gd name="connsiteX77" fmla="*/ 3447 w 10000"/>
              <a:gd name="connsiteY77" fmla="*/ 2241 h 10000"/>
              <a:gd name="connsiteX78" fmla="*/ 3289 w 10000"/>
              <a:gd name="connsiteY78" fmla="*/ 2296 h 10000"/>
              <a:gd name="connsiteX79" fmla="*/ 3142 w 10000"/>
              <a:gd name="connsiteY79" fmla="*/ 2362 h 10000"/>
              <a:gd name="connsiteX80" fmla="*/ 2995 w 10000"/>
              <a:gd name="connsiteY80" fmla="*/ 2417 h 10000"/>
              <a:gd name="connsiteX81" fmla="*/ 2885 w 10000"/>
              <a:gd name="connsiteY81" fmla="*/ 2472 h 10000"/>
              <a:gd name="connsiteX82" fmla="*/ 2824 w 10000"/>
              <a:gd name="connsiteY82" fmla="*/ 2517 h 10000"/>
              <a:gd name="connsiteX83" fmla="*/ 2787 w 10000"/>
              <a:gd name="connsiteY83" fmla="*/ 2572 h 10000"/>
              <a:gd name="connsiteX84" fmla="*/ 2714 w 10000"/>
              <a:gd name="connsiteY84" fmla="*/ 2660 h 10000"/>
              <a:gd name="connsiteX85" fmla="*/ 2641 w 10000"/>
              <a:gd name="connsiteY85" fmla="*/ 2781 h 10000"/>
              <a:gd name="connsiteX86" fmla="*/ 2567 w 10000"/>
              <a:gd name="connsiteY86" fmla="*/ 2914 h 10000"/>
              <a:gd name="connsiteX87" fmla="*/ 2506 w 10000"/>
              <a:gd name="connsiteY87" fmla="*/ 3046 h 10000"/>
              <a:gd name="connsiteX88" fmla="*/ 2445 w 10000"/>
              <a:gd name="connsiteY88" fmla="*/ 3168 h 10000"/>
              <a:gd name="connsiteX89" fmla="*/ 2408 w 10000"/>
              <a:gd name="connsiteY89" fmla="*/ 3267 h 10000"/>
              <a:gd name="connsiteX90" fmla="*/ 2396 w 10000"/>
              <a:gd name="connsiteY90" fmla="*/ 3355 h 10000"/>
              <a:gd name="connsiteX91" fmla="*/ 2408 w 10000"/>
              <a:gd name="connsiteY91" fmla="*/ 3444 h 10000"/>
              <a:gd name="connsiteX92" fmla="*/ 2445 w 10000"/>
              <a:gd name="connsiteY92" fmla="*/ 3554 h 10000"/>
              <a:gd name="connsiteX93" fmla="*/ 2518 w 10000"/>
              <a:gd name="connsiteY93" fmla="*/ 3642 h 10000"/>
              <a:gd name="connsiteX94" fmla="*/ 2579 w 10000"/>
              <a:gd name="connsiteY94" fmla="*/ 3720 h 10000"/>
              <a:gd name="connsiteX95" fmla="*/ 7335 w 10000"/>
              <a:gd name="connsiteY95" fmla="*/ 8311 h 10000"/>
              <a:gd name="connsiteX96" fmla="*/ 6956 w 10000"/>
              <a:gd name="connsiteY96" fmla="*/ 8642 h 10000"/>
              <a:gd name="connsiteX97" fmla="*/ 2200 w 10000"/>
              <a:gd name="connsiteY97" fmla="*/ 4051 h 10000"/>
              <a:gd name="connsiteX98" fmla="*/ 2115 w 10000"/>
              <a:gd name="connsiteY98" fmla="*/ 3962 h 10000"/>
              <a:gd name="connsiteX99" fmla="*/ 2042 w 10000"/>
              <a:gd name="connsiteY99" fmla="*/ 3885 h 10000"/>
              <a:gd name="connsiteX100" fmla="*/ 1980 w 10000"/>
              <a:gd name="connsiteY100" fmla="*/ 3786 h 10000"/>
              <a:gd name="connsiteX101" fmla="*/ 1932 w 10000"/>
              <a:gd name="connsiteY101" fmla="*/ 3687 h 10000"/>
              <a:gd name="connsiteX102" fmla="*/ 1895 w 10000"/>
              <a:gd name="connsiteY102" fmla="*/ 3598 h 10000"/>
              <a:gd name="connsiteX103" fmla="*/ 1858 w 10000"/>
              <a:gd name="connsiteY103" fmla="*/ 3499 h 10000"/>
              <a:gd name="connsiteX104" fmla="*/ 1834 w 10000"/>
              <a:gd name="connsiteY104" fmla="*/ 3389 h 10000"/>
              <a:gd name="connsiteX105" fmla="*/ 1822 w 10000"/>
              <a:gd name="connsiteY105" fmla="*/ 3278 h 10000"/>
              <a:gd name="connsiteX106" fmla="*/ 1834 w 10000"/>
              <a:gd name="connsiteY106" fmla="*/ 3157 h 10000"/>
              <a:gd name="connsiteX107" fmla="*/ 1883 w 10000"/>
              <a:gd name="connsiteY107" fmla="*/ 3002 h 10000"/>
              <a:gd name="connsiteX108" fmla="*/ 1956 w 10000"/>
              <a:gd name="connsiteY108" fmla="*/ 2826 h 10000"/>
              <a:gd name="connsiteX109" fmla="*/ 2042 w 10000"/>
              <a:gd name="connsiteY109" fmla="*/ 2649 h 10000"/>
              <a:gd name="connsiteX110" fmla="*/ 2127 w 10000"/>
              <a:gd name="connsiteY110" fmla="*/ 2472 h 10000"/>
              <a:gd name="connsiteX111" fmla="*/ 2237 w 10000"/>
              <a:gd name="connsiteY111" fmla="*/ 2318 h 10000"/>
              <a:gd name="connsiteX112" fmla="*/ 2335 w 10000"/>
              <a:gd name="connsiteY112" fmla="*/ 2185 h 10000"/>
              <a:gd name="connsiteX113" fmla="*/ 2421 w 10000"/>
              <a:gd name="connsiteY113" fmla="*/ 2097 h 10000"/>
              <a:gd name="connsiteX114" fmla="*/ 2531 w 10000"/>
              <a:gd name="connsiteY114" fmla="*/ 2020 h 10000"/>
              <a:gd name="connsiteX115" fmla="*/ 2677 w 10000"/>
              <a:gd name="connsiteY115" fmla="*/ 1943 h 10000"/>
              <a:gd name="connsiteX116" fmla="*/ 2861 w 10000"/>
              <a:gd name="connsiteY116" fmla="*/ 1865 h 10000"/>
              <a:gd name="connsiteX117" fmla="*/ 3056 w 10000"/>
              <a:gd name="connsiteY117" fmla="*/ 1788 h 10000"/>
              <a:gd name="connsiteX118" fmla="*/ 3264 w 10000"/>
              <a:gd name="connsiteY118" fmla="*/ 1722 h 10000"/>
              <a:gd name="connsiteX119" fmla="*/ 3460 w 10000"/>
              <a:gd name="connsiteY119" fmla="*/ 1678 h 10000"/>
              <a:gd name="connsiteX120" fmla="*/ 3631 w 10000"/>
              <a:gd name="connsiteY120" fmla="*/ 1645 h 10000"/>
              <a:gd name="connsiteX121" fmla="*/ 3778 w 10000"/>
              <a:gd name="connsiteY121" fmla="*/ 1634 h 10000"/>
              <a:gd name="connsiteX122" fmla="*/ 3900 w 10000"/>
              <a:gd name="connsiteY122" fmla="*/ 1667 h 10000"/>
              <a:gd name="connsiteX123" fmla="*/ 4010 w 10000"/>
              <a:gd name="connsiteY123" fmla="*/ 1689 h 10000"/>
              <a:gd name="connsiteX124" fmla="*/ 4120 w 10000"/>
              <a:gd name="connsiteY124" fmla="*/ 1722 h 10000"/>
              <a:gd name="connsiteX125" fmla="*/ 4230 w 10000"/>
              <a:gd name="connsiteY125" fmla="*/ 1755 h 10000"/>
              <a:gd name="connsiteX126" fmla="*/ 4328 w 10000"/>
              <a:gd name="connsiteY126" fmla="*/ 1810 h 10000"/>
              <a:gd name="connsiteX127" fmla="*/ 4425 w 10000"/>
              <a:gd name="connsiteY127" fmla="*/ 1876 h 10000"/>
              <a:gd name="connsiteX128" fmla="*/ 4523 w 10000"/>
              <a:gd name="connsiteY128" fmla="*/ 1943 h 10000"/>
              <a:gd name="connsiteX129" fmla="*/ 4609 w 10000"/>
              <a:gd name="connsiteY129" fmla="*/ 2020 h 10000"/>
              <a:gd name="connsiteX130" fmla="*/ 9364 w 10000"/>
              <a:gd name="connsiteY130" fmla="*/ 6600 h 10000"/>
              <a:gd name="connsiteX131" fmla="*/ 9499 w 10000"/>
              <a:gd name="connsiteY131" fmla="*/ 6744 h 10000"/>
              <a:gd name="connsiteX132" fmla="*/ 9621 w 10000"/>
              <a:gd name="connsiteY132" fmla="*/ 6909 h 10000"/>
              <a:gd name="connsiteX133" fmla="*/ 9731 w 10000"/>
              <a:gd name="connsiteY133" fmla="*/ 7064 h 10000"/>
              <a:gd name="connsiteX134" fmla="*/ 9817 w 10000"/>
              <a:gd name="connsiteY134" fmla="*/ 7230 h 10000"/>
              <a:gd name="connsiteX135" fmla="*/ 9890 w 10000"/>
              <a:gd name="connsiteY135" fmla="*/ 7395 h 10000"/>
              <a:gd name="connsiteX136" fmla="*/ 9951 w 10000"/>
              <a:gd name="connsiteY136" fmla="*/ 7572 h 10000"/>
              <a:gd name="connsiteX137" fmla="*/ 9976 w 10000"/>
              <a:gd name="connsiteY137" fmla="*/ 7759 h 10000"/>
              <a:gd name="connsiteX138" fmla="*/ 10000 w 10000"/>
              <a:gd name="connsiteY138" fmla="*/ 7947 h 10000"/>
              <a:gd name="connsiteX139" fmla="*/ 9988 w 10000"/>
              <a:gd name="connsiteY139" fmla="*/ 8046 h 10000"/>
              <a:gd name="connsiteX140" fmla="*/ 9976 w 10000"/>
              <a:gd name="connsiteY140" fmla="*/ 8157 h 10000"/>
              <a:gd name="connsiteX141" fmla="*/ 9951 w 10000"/>
              <a:gd name="connsiteY141" fmla="*/ 8256 h 10000"/>
              <a:gd name="connsiteX142" fmla="*/ 9890 w 10000"/>
              <a:gd name="connsiteY142" fmla="*/ 8366 h 10000"/>
              <a:gd name="connsiteX143" fmla="*/ 9780 w 10000"/>
              <a:gd name="connsiteY143" fmla="*/ 8609 h 10000"/>
              <a:gd name="connsiteX144" fmla="*/ 9645 w 10000"/>
              <a:gd name="connsiteY144" fmla="*/ 8841 h 10000"/>
              <a:gd name="connsiteX145" fmla="*/ 9462 w 10000"/>
              <a:gd name="connsiteY145" fmla="*/ 9062 h 10000"/>
              <a:gd name="connsiteX146" fmla="*/ 9291 w 10000"/>
              <a:gd name="connsiteY146" fmla="*/ 9283 h 10000"/>
              <a:gd name="connsiteX147" fmla="*/ 9132 w 10000"/>
              <a:gd name="connsiteY147" fmla="*/ 9448 h 10000"/>
              <a:gd name="connsiteX148" fmla="*/ 8985 w 10000"/>
              <a:gd name="connsiteY148" fmla="*/ 9592 h 10000"/>
              <a:gd name="connsiteX149" fmla="*/ 8839 w 10000"/>
              <a:gd name="connsiteY149" fmla="*/ 9702 h 10000"/>
              <a:gd name="connsiteX150" fmla="*/ 8680 w 10000"/>
              <a:gd name="connsiteY150" fmla="*/ 9801 h 10000"/>
              <a:gd name="connsiteX151" fmla="*/ 8521 w 10000"/>
              <a:gd name="connsiteY151" fmla="*/ 9879 h 10000"/>
              <a:gd name="connsiteX152" fmla="*/ 8350 w 10000"/>
              <a:gd name="connsiteY152" fmla="*/ 9934 h 10000"/>
              <a:gd name="connsiteX153" fmla="*/ 8166 w 10000"/>
              <a:gd name="connsiteY153" fmla="*/ 9978 h 10000"/>
              <a:gd name="connsiteX154" fmla="*/ 7983 w 10000"/>
              <a:gd name="connsiteY154" fmla="*/ 10000 h 10000"/>
              <a:gd name="connsiteX155" fmla="*/ 7787 w 10000"/>
              <a:gd name="connsiteY155" fmla="*/ 10000 h 10000"/>
              <a:gd name="connsiteX156" fmla="*/ 7579 w 10000"/>
              <a:gd name="connsiteY156" fmla="*/ 9989 h 10000"/>
              <a:gd name="connsiteX157" fmla="*/ 7384 w 10000"/>
              <a:gd name="connsiteY157" fmla="*/ 9967 h 10000"/>
              <a:gd name="connsiteX158" fmla="*/ 7176 w 10000"/>
              <a:gd name="connsiteY158" fmla="*/ 9912 h 10000"/>
              <a:gd name="connsiteX159" fmla="*/ 6993 w 10000"/>
              <a:gd name="connsiteY159" fmla="*/ 9857 h 10000"/>
              <a:gd name="connsiteX160" fmla="*/ 6809 w 10000"/>
              <a:gd name="connsiteY160" fmla="*/ 9779 h 10000"/>
              <a:gd name="connsiteX161" fmla="*/ 6626 w 10000"/>
              <a:gd name="connsiteY161" fmla="*/ 9691 h 10000"/>
              <a:gd name="connsiteX162" fmla="*/ 6467 w 10000"/>
              <a:gd name="connsiteY162" fmla="*/ 9581 h 10000"/>
              <a:gd name="connsiteX163" fmla="*/ 6296 w 10000"/>
              <a:gd name="connsiteY163" fmla="*/ 9459 h 10000"/>
              <a:gd name="connsiteX164" fmla="*/ 6137 w 10000"/>
              <a:gd name="connsiteY164" fmla="*/ 9316 h 10000"/>
              <a:gd name="connsiteX165" fmla="*/ 966 w 10000"/>
              <a:gd name="connsiteY165" fmla="*/ 4327 h 10000"/>
              <a:gd name="connsiteX166" fmla="*/ 733 w 10000"/>
              <a:gd name="connsiteY166" fmla="*/ 4095 h 10000"/>
              <a:gd name="connsiteX167" fmla="*/ 550 w 10000"/>
              <a:gd name="connsiteY167" fmla="*/ 3874 h 10000"/>
              <a:gd name="connsiteX168" fmla="*/ 477 w 10000"/>
              <a:gd name="connsiteY168" fmla="*/ 3753 h 10000"/>
              <a:gd name="connsiteX169" fmla="*/ 391 w 10000"/>
              <a:gd name="connsiteY169" fmla="*/ 3631 h 10000"/>
              <a:gd name="connsiteX170" fmla="*/ 330 w 10000"/>
              <a:gd name="connsiteY170" fmla="*/ 3510 h 10000"/>
              <a:gd name="connsiteX171" fmla="*/ 257 w 10000"/>
              <a:gd name="connsiteY171" fmla="*/ 3389 h 10000"/>
              <a:gd name="connsiteX172" fmla="*/ 196 w 10000"/>
              <a:gd name="connsiteY172" fmla="*/ 3267 h 10000"/>
              <a:gd name="connsiteX173" fmla="*/ 147 w 10000"/>
              <a:gd name="connsiteY173" fmla="*/ 3135 h 10000"/>
              <a:gd name="connsiteX174" fmla="*/ 110 w 10000"/>
              <a:gd name="connsiteY174" fmla="*/ 3013 h 10000"/>
              <a:gd name="connsiteX175" fmla="*/ 73 w 10000"/>
              <a:gd name="connsiteY175" fmla="*/ 2881 h 10000"/>
              <a:gd name="connsiteX176" fmla="*/ 49 w 10000"/>
              <a:gd name="connsiteY176" fmla="*/ 2748 h 10000"/>
              <a:gd name="connsiteX177" fmla="*/ 24 w 10000"/>
              <a:gd name="connsiteY177" fmla="*/ 2638 h 10000"/>
              <a:gd name="connsiteX178" fmla="*/ 0 w 10000"/>
              <a:gd name="connsiteY178" fmla="*/ 2506 h 10000"/>
              <a:gd name="connsiteX179" fmla="*/ 0 w 10000"/>
              <a:gd name="connsiteY179" fmla="*/ 2373 h 10000"/>
              <a:gd name="connsiteX180" fmla="*/ 0 w 10000"/>
              <a:gd name="connsiteY180" fmla="*/ 2241 h 10000"/>
              <a:gd name="connsiteX181" fmla="*/ 0 w 10000"/>
              <a:gd name="connsiteY181" fmla="*/ 2119 h 10000"/>
              <a:gd name="connsiteX182" fmla="*/ 37 w 10000"/>
              <a:gd name="connsiteY182" fmla="*/ 1998 h 10000"/>
              <a:gd name="connsiteX183" fmla="*/ 49 w 10000"/>
              <a:gd name="connsiteY183" fmla="*/ 1876 h 10000"/>
              <a:gd name="connsiteX184" fmla="*/ 73 w 10000"/>
              <a:gd name="connsiteY184" fmla="*/ 1755 h 10000"/>
              <a:gd name="connsiteX185" fmla="*/ 110 w 10000"/>
              <a:gd name="connsiteY185" fmla="*/ 1645 h 10000"/>
              <a:gd name="connsiteX186" fmla="*/ 147 w 10000"/>
              <a:gd name="connsiteY186" fmla="*/ 1534 h 10000"/>
              <a:gd name="connsiteX187" fmla="*/ 196 w 10000"/>
              <a:gd name="connsiteY187" fmla="*/ 1424 h 10000"/>
              <a:gd name="connsiteX188" fmla="*/ 244 w 10000"/>
              <a:gd name="connsiteY188" fmla="*/ 1313 h 10000"/>
              <a:gd name="connsiteX189" fmla="*/ 306 w 10000"/>
              <a:gd name="connsiteY189" fmla="*/ 1214 h 10000"/>
              <a:gd name="connsiteX190" fmla="*/ 379 w 10000"/>
              <a:gd name="connsiteY190" fmla="*/ 1115 h 10000"/>
              <a:gd name="connsiteX191" fmla="*/ 440 w 10000"/>
              <a:gd name="connsiteY191" fmla="*/ 1015 h 10000"/>
              <a:gd name="connsiteX192" fmla="*/ 526 w 10000"/>
              <a:gd name="connsiteY192" fmla="*/ 916 h 10000"/>
              <a:gd name="connsiteX193" fmla="*/ 611 w 10000"/>
              <a:gd name="connsiteY193" fmla="*/ 817 h 10000"/>
              <a:gd name="connsiteX194" fmla="*/ 697 w 10000"/>
              <a:gd name="connsiteY194" fmla="*/ 740 h 10000"/>
              <a:gd name="connsiteX195" fmla="*/ 807 w 10000"/>
              <a:gd name="connsiteY195" fmla="*/ 640 h 10000"/>
              <a:gd name="connsiteX196" fmla="*/ 1015 w 10000"/>
              <a:gd name="connsiteY196" fmla="*/ 486 h 10000"/>
              <a:gd name="connsiteX197" fmla="*/ 1222 w 10000"/>
              <a:gd name="connsiteY197" fmla="*/ 342 h 10000"/>
              <a:gd name="connsiteX198" fmla="*/ 1345 w 10000"/>
              <a:gd name="connsiteY198" fmla="*/ 276 h 10000"/>
              <a:gd name="connsiteX199" fmla="*/ 1455 w 10000"/>
              <a:gd name="connsiteY199" fmla="*/ 232 h 10000"/>
              <a:gd name="connsiteX200" fmla="*/ 1577 w 10000"/>
              <a:gd name="connsiteY200" fmla="*/ 188 h 10000"/>
              <a:gd name="connsiteX201" fmla="*/ 1699 w 10000"/>
              <a:gd name="connsiteY201" fmla="*/ 132 h 10000"/>
              <a:gd name="connsiteX202" fmla="*/ 1809 w 10000"/>
              <a:gd name="connsiteY202" fmla="*/ 99 h 10000"/>
              <a:gd name="connsiteX203" fmla="*/ 1932 w 10000"/>
              <a:gd name="connsiteY203" fmla="*/ 77 h 10000"/>
              <a:gd name="connsiteX204" fmla="*/ 2054 w 10000"/>
              <a:gd name="connsiteY204" fmla="*/ 44 h 10000"/>
              <a:gd name="connsiteX205" fmla="*/ 2188 w 10000"/>
              <a:gd name="connsiteY205" fmla="*/ 33 h 10000"/>
              <a:gd name="connsiteX206" fmla="*/ 2433 w 10000"/>
              <a:gd name="connsiteY206" fmla="*/ 0 h 10000"/>
              <a:gd name="connsiteX207" fmla="*/ 2702 w 10000"/>
              <a:gd name="connsiteY207" fmla="*/ 22 h 10000"/>
              <a:gd name="connsiteX208" fmla="*/ 2848 w 10000"/>
              <a:gd name="connsiteY208" fmla="*/ 33 h 10000"/>
              <a:gd name="connsiteX209" fmla="*/ 2983 w 10000"/>
              <a:gd name="connsiteY209" fmla="*/ 44 h 10000"/>
              <a:gd name="connsiteX210" fmla="*/ 3130 w 10000"/>
              <a:gd name="connsiteY210" fmla="*/ 66 h 10000"/>
              <a:gd name="connsiteX211" fmla="*/ 3276 w 10000"/>
              <a:gd name="connsiteY211" fmla="*/ 99 h 10000"/>
              <a:gd name="connsiteX212" fmla="*/ 3411 w 10000"/>
              <a:gd name="connsiteY212" fmla="*/ 132 h 10000"/>
              <a:gd name="connsiteX213" fmla="*/ 3545 w 10000"/>
              <a:gd name="connsiteY213" fmla="*/ 188 h 10000"/>
              <a:gd name="connsiteX214" fmla="*/ 3692 w 10000"/>
              <a:gd name="connsiteY214" fmla="*/ 243 h 10000"/>
              <a:gd name="connsiteX215" fmla="*/ 3814 w 10000"/>
              <a:gd name="connsiteY215" fmla="*/ 309 h 10000"/>
              <a:gd name="connsiteX216" fmla="*/ 3949 w 10000"/>
              <a:gd name="connsiteY216" fmla="*/ 375 h 10000"/>
              <a:gd name="connsiteX217" fmla="*/ 4083 w 10000"/>
              <a:gd name="connsiteY217" fmla="*/ 453 h 10000"/>
              <a:gd name="connsiteX218" fmla="*/ 4218 w 10000"/>
              <a:gd name="connsiteY218" fmla="*/ 530 h 10000"/>
              <a:gd name="connsiteX219" fmla="*/ 4352 w 10000"/>
              <a:gd name="connsiteY219" fmla="*/ 618 h 10000"/>
              <a:gd name="connsiteX220" fmla="*/ 4609 w 10000"/>
              <a:gd name="connsiteY220" fmla="*/ 806 h 10000"/>
              <a:gd name="connsiteX221" fmla="*/ 4853 w 10000"/>
              <a:gd name="connsiteY221" fmla="*/ 1038 h 10000"/>
              <a:gd name="connsiteX222" fmla="*/ 5277 w 10000"/>
              <a:gd name="connsiteY222" fmla="*/ 1301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Lst>
            <a:rect l="l" t="t" r="r" b="b"/>
            <a:pathLst>
              <a:path w="10000" h="10000">
                <a:moveTo>
                  <a:pt x="5277" y="1301"/>
                </a:moveTo>
                <a:lnTo>
                  <a:pt x="4767" y="1574"/>
                </a:lnTo>
                <a:lnTo>
                  <a:pt x="4474" y="1358"/>
                </a:lnTo>
                <a:lnTo>
                  <a:pt x="4279" y="1203"/>
                </a:lnTo>
                <a:lnTo>
                  <a:pt x="4095" y="1060"/>
                </a:lnTo>
                <a:lnTo>
                  <a:pt x="3912" y="938"/>
                </a:lnTo>
                <a:lnTo>
                  <a:pt x="3704" y="850"/>
                </a:lnTo>
                <a:lnTo>
                  <a:pt x="3496" y="751"/>
                </a:lnTo>
                <a:lnTo>
                  <a:pt x="3276" y="684"/>
                </a:lnTo>
                <a:lnTo>
                  <a:pt x="3044" y="629"/>
                </a:lnTo>
                <a:lnTo>
                  <a:pt x="2824" y="607"/>
                </a:lnTo>
                <a:lnTo>
                  <a:pt x="2579" y="596"/>
                </a:lnTo>
                <a:lnTo>
                  <a:pt x="2359" y="596"/>
                </a:lnTo>
                <a:lnTo>
                  <a:pt x="2139" y="618"/>
                </a:lnTo>
                <a:lnTo>
                  <a:pt x="1944" y="662"/>
                </a:lnTo>
                <a:lnTo>
                  <a:pt x="1748" y="740"/>
                </a:lnTo>
                <a:lnTo>
                  <a:pt x="1565" y="817"/>
                </a:lnTo>
                <a:lnTo>
                  <a:pt x="1394" y="927"/>
                </a:lnTo>
                <a:lnTo>
                  <a:pt x="1222" y="1049"/>
                </a:lnTo>
                <a:lnTo>
                  <a:pt x="1064" y="1192"/>
                </a:lnTo>
                <a:lnTo>
                  <a:pt x="954" y="1347"/>
                </a:lnTo>
                <a:lnTo>
                  <a:pt x="831" y="1501"/>
                </a:lnTo>
                <a:cubicBezTo>
                  <a:pt x="803" y="1560"/>
                  <a:pt x="774" y="1619"/>
                  <a:pt x="746" y="1678"/>
                </a:cubicBezTo>
                <a:cubicBezTo>
                  <a:pt x="726" y="1737"/>
                  <a:pt x="705" y="1795"/>
                  <a:pt x="685" y="1854"/>
                </a:cubicBezTo>
                <a:cubicBezTo>
                  <a:pt x="673" y="1917"/>
                  <a:pt x="660" y="1979"/>
                  <a:pt x="648" y="2042"/>
                </a:cubicBezTo>
                <a:cubicBezTo>
                  <a:pt x="636" y="2112"/>
                  <a:pt x="623" y="2182"/>
                  <a:pt x="611" y="2252"/>
                </a:cubicBezTo>
                <a:lnTo>
                  <a:pt x="611" y="2461"/>
                </a:lnTo>
                <a:cubicBezTo>
                  <a:pt x="619" y="2535"/>
                  <a:pt x="628" y="2608"/>
                  <a:pt x="636" y="2682"/>
                </a:cubicBezTo>
                <a:cubicBezTo>
                  <a:pt x="648" y="2748"/>
                  <a:pt x="660" y="2815"/>
                  <a:pt x="672" y="2881"/>
                </a:cubicBezTo>
                <a:cubicBezTo>
                  <a:pt x="692" y="2951"/>
                  <a:pt x="713" y="3021"/>
                  <a:pt x="733" y="3091"/>
                </a:cubicBezTo>
                <a:cubicBezTo>
                  <a:pt x="762" y="3153"/>
                  <a:pt x="790" y="3216"/>
                  <a:pt x="819" y="3278"/>
                </a:cubicBezTo>
                <a:cubicBezTo>
                  <a:pt x="852" y="3344"/>
                  <a:pt x="884" y="3411"/>
                  <a:pt x="917" y="3477"/>
                </a:cubicBezTo>
                <a:lnTo>
                  <a:pt x="1039" y="3653"/>
                </a:lnTo>
                <a:lnTo>
                  <a:pt x="1186" y="3830"/>
                </a:lnTo>
                <a:lnTo>
                  <a:pt x="1345" y="3996"/>
                </a:lnTo>
                <a:lnTo>
                  <a:pt x="6516" y="8996"/>
                </a:lnTo>
                <a:cubicBezTo>
                  <a:pt x="6557" y="9025"/>
                  <a:pt x="6597" y="9055"/>
                  <a:pt x="6638" y="9084"/>
                </a:cubicBezTo>
                <a:lnTo>
                  <a:pt x="6760" y="9183"/>
                </a:lnTo>
                <a:lnTo>
                  <a:pt x="6870" y="9260"/>
                </a:lnTo>
                <a:lnTo>
                  <a:pt x="7005" y="9327"/>
                </a:lnTo>
                <a:lnTo>
                  <a:pt x="7139" y="9393"/>
                </a:lnTo>
                <a:lnTo>
                  <a:pt x="7274" y="9426"/>
                </a:lnTo>
                <a:lnTo>
                  <a:pt x="7421" y="9459"/>
                </a:lnTo>
                <a:lnTo>
                  <a:pt x="7567" y="9470"/>
                </a:lnTo>
                <a:lnTo>
                  <a:pt x="7714" y="9481"/>
                </a:lnTo>
                <a:lnTo>
                  <a:pt x="7848" y="9481"/>
                </a:lnTo>
                <a:lnTo>
                  <a:pt x="7983" y="9459"/>
                </a:lnTo>
                <a:lnTo>
                  <a:pt x="8117" y="9437"/>
                </a:lnTo>
                <a:lnTo>
                  <a:pt x="8227" y="9393"/>
                </a:lnTo>
                <a:lnTo>
                  <a:pt x="8350" y="9338"/>
                </a:lnTo>
                <a:lnTo>
                  <a:pt x="8460" y="9272"/>
                </a:lnTo>
                <a:cubicBezTo>
                  <a:pt x="8492" y="9242"/>
                  <a:pt x="8525" y="9213"/>
                  <a:pt x="8557" y="9183"/>
                </a:cubicBezTo>
                <a:lnTo>
                  <a:pt x="8680" y="9073"/>
                </a:lnTo>
                <a:cubicBezTo>
                  <a:pt x="8725" y="9029"/>
                  <a:pt x="8769" y="8984"/>
                  <a:pt x="8814" y="8940"/>
                </a:cubicBezTo>
                <a:lnTo>
                  <a:pt x="8961" y="8775"/>
                </a:lnTo>
                <a:lnTo>
                  <a:pt x="9108" y="8587"/>
                </a:lnTo>
                <a:cubicBezTo>
                  <a:pt x="9153" y="8525"/>
                  <a:pt x="9197" y="8462"/>
                  <a:pt x="9242" y="8400"/>
                </a:cubicBezTo>
                <a:lnTo>
                  <a:pt x="9352" y="8212"/>
                </a:lnTo>
                <a:cubicBezTo>
                  <a:pt x="9364" y="8183"/>
                  <a:pt x="9377" y="8153"/>
                  <a:pt x="9389" y="8124"/>
                </a:cubicBezTo>
                <a:lnTo>
                  <a:pt x="9413" y="8046"/>
                </a:lnTo>
                <a:cubicBezTo>
                  <a:pt x="9417" y="8017"/>
                  <a:pt x="9421" y="7987"/>
                  <a:pt x="9425" y="7958"/>
                </a:cubicBezTo>
                <a:cubicBezTo>
                  <a:pt x="9429" y="7936"/>
                  <a:pt x="9434" y="7914"/>
                  <a:pt x="9438" y="7892"/>
                </a:cubicBezTo>
                <a:cubicBezTo>
                  <a:pt x="9434" y="7848"/>
                  <a:pt x="9429" y="7803"/>
                  <a:pt x="9425" y="7759"/>
                </a:cubicBezTo>
                <a:lnTo>
                  <a:pt x="9401" y="7627"/>
                </a:lnTo>
                <a:cubicBezTo>
                  <a:pt x="9389" y="7587"/>
                  <a:pt x="9376" y="7546"/>
                  <a:pt x="9364" y="7506"/>
                </a:cubicBezTo>
                <a:cubicBezTo>
                  <a:pt x="9344" y="7465"/>
                  <a:pt x="9323" y="7425"/>
                  <a:pt x="9303" y="7384"/>
                </a:cubicBezTo>
                <a:cubicBezTo>
                  <a:pt x="9283" y="7344"/>
                  <a:pt x="9262" y="7303"/>
                  <a:pt x="9242" y="7263"/>
                </a:cubicBezTo>
                <a:lnTo>
                  <a:pt x="9156" y="7141"/>
                </a:lnTo>
                <a:cubicBezTo>
                  <a:pt x="9128" y="7108"/>
                  <a:pt x="9099" y="7075"/>
                  <a:pt x="9071" y="7042"/>
                </a:cubicBezTo>
                <a:lnTo>
                  <a:pt x="8961" y="6932"/>
                </a:lnTo>
                <a:lnTo>
                  <a:pt x="4218" y="2340"/>
                </a:lnTo>
                <a:lnTo>
                  <a:pt x="4120" y="2274"/>
                </a:lnTo>
                <a:cubicBezTo>
                  <a:pt x="4087" y="2256"/>
                  <a:pt x="4055" y="2237"/>
                  <a:pt x="4022" y="2219"/>
                </a:cubicBezTo>
                <a:lnTo>
                  <a:pt x="3912" y="2174"/>
                </a:lnTo>
                <a:lnTo>
                  <a:pt x="3790" y="2152"/>
                </a:lnTo>
                <a:cubicBezTo>
                  <a:pt x="3765" y="2156"/>
                  <a:pt x="3741" y="2159"/>
                  <a:pt x="3716" y="2163"/>
                </a:cubicBezTo>
                <a:lnTo>
                  <a:pt x="3594" y="2196"/>
                </a:lnTo>
                <a:lnTo>
                  <a:pt x="3447" y="2241"/>
                </a:lnTo>
                <a:lnTo>
                  <a:pt x="3289" y="2296"/>
                </a:lnTo>
                <a:lnTo>
                  <a:pt x="3142" y="2362"/>
                </a:lnTo>
                <a:lnTo>
                  <a:pt x="2995" y="2417"/>
                </a:lnTo>
                <a:cubicBezTo>
                  <a:pt x="2958" y="2435"/>
                  <a:pt x="2922" y="2454"/>
                  <a:pt x="2885" y="2472"/>
                </a:cubicBezTo>
                <a:cubicBezTo>
                  <a:pt x="2865" y="2487"/>
                  <a:pt x="2844" y="2502"/>
                  <a:pt x="2824" y="2517"/>
                </a:cubicBezTo>
                <a:cubicBezTo>
                  <a:pt x="2812" y="2535"/>
                  <a:pt x="2799" y="2554"/>
                  <a:pt x="2787" y="2572"/>
                </a:cubicBezTo>
                <a:lnTo>
                  <a:pt x="2714" y="2660"/>
                </a:lnTo>
                <a:lnTo>
                  <a:pt x="2641" y="2781"/>
                </a:lnTo>
                <a:cubicBezTo>
                  <a:pt x="2616" y="2825"/>
                  <a:pt x="2592" y="2870"/>
                  <a:pt x="2567" y="2914"/>
                </a:cubicBezTo>
                <a:cubicBezTo>
                  <a:pt x="2547" y="2958"/>
                  <a:pt x="2526" y="3002"/>
                  <a:pt x="2506" y="3046"/>
                </a:cubicBezTo>
                <a:cubicBezTo>
                  <a:pt x="2486" y="3087"/>
                  <a:pt x="2465" y="3127"/>
                  <a:pt x="2445" y="3168"/>
                </a:cubicBezTo>
                <a:cubicBezTo>
                  <a:pt x="2433" y="3201"/>
                  <a:pt x="2420" y="3234"/>
                  <a:pt x="2408" y="3267"/>
                </a:cubicBezTo>
                <a:cubicBezTo>
                  <a:pt x="2404" y="3296"/>
                  <a:pt x="2400" y="3326"/>
                  <a:pt x="2396" y="3355"/>
                </a:cubicBezTo>
                <a:cubicBezTo>
                  <a:pt x="2400" y="3385"/>
                  <a:pt x="2404" y="3414"/>
                  <a:pt x="2408" y="3444"/>
                </a:cubicBezTo>
                <a:cubicBezTo>
                  <a:pt x="2420" y="3481"/>
                  <a:pt x="2433" y="3517"/>
                  <a:pt x="2445" y="3554"/>
                </a:cubicBezTo>
                <a:lnTo>
                  <a:pt x="2518" y="3642"/>
                </a:lnTo>
                <a:cubicBezTo>
                  <a:pt x="2538" y="3668"/>
                  <a:pt x="2559" y="3694"/>
                  <a:pt x="2579" y="3720"/>
                </a:cubicBezTo>
                <a:lnTo>
                  <a:pt x="7335" y="8311"/>
                </a:lnTo>
                <a:lnTo>
                  <a:pt x="6956" y="8642"/>
                </a:lnTo>
                <a:lnTo>
                  <a:pt x="2200" y="4051"/>
                </a:lnTo>
                <a:cubicBezTo>
                  <a:pt x="2172" y="4021"/>
                  <a:pt x="2143" y="3992"/>
                  <a:pt x="2115" y="3962"/>
                </a:cubicBezTo>
                <a:cubicBezTo>
                  <a:pt x="2091" y="3936"/>
                  <a:pt x="2066" y="3911"/>
                  <a:pt x="2042" y="3885"/>
                </a:cubicBezTo>
                <a:cubicBezTo>
                  <a:pt x="2021" y="3852"/>
                  <a:pt x="2001" y="3819"/>
                  <a:pt x="1980" y="3786"/>
                </a:cubicBezTo>
                <a:lnTo>
                  <a:pt x="1932" y="3687"/>
                </a:lnTo>
                <a:cubicBezTo>
                  <a:pt x="1920" y="3657"/>
                  <a:pt x="1907" y="3628"/>
                  <a:pt x="1895" y="3598"/>
                </a:cubicBezTo>
                <a:cubicBezTo>
                  <a:pt x="1883" y="3565"/>
                  <a:pt x="1870" y="3532"/>
                  <a:pt x="1858" y="3499"/>
                </a:cubicBezTo>
                <a:cubicBezTo>
                  <a:pt x="1850" y="3462"/>
                  <a:pt x="1842" y="3426"/>
                  <a:pt x="1834" y="3389"/>
                </a:cubicBezTo>
                <a:lnTo>
                  <a:pt x="1822" y="3278"/>
                </a:lnTo>
                <a:cubicBezTo>
                  <a:pt x="1826" y="3238"/>
                  <a:pt x="1830" y="3197"/>
                  <a:pt x="1834" y="3157"/>
                </a:cubicBezTo>
                <a:cubicBezTo>
                  <a:pt x="1850" y="3105"/>
                  <a:pt x="1867" y="3054"/>
                  <a:pt x="1883" y="3002"/>
                </a:cubicBezTo>
                <a:cubicBezTo>
                  <a:pt x="1907" y="2943"/>
                  <a:pt x="1932" y="2885"/>
                  <a:pt x="1956" y="2826"/>
                </a:cubicBezTo>
                <a:cubicBezTo>
                  <a:pt x="1985" y="2767"/>
                  <a:pt x="2013" y="2708"/>
                  <a:pt x="2042" y="2649"/>
                </a:cubicBezTo>
                <a:cubicBezTo>
                  <a:pt x="2070" y="2590"/>
                  <a:pt x="2099" y="2531"/>
                  <a:pt x="2127" y="2472"/>
                </a:cubicBezTo>
                <a:cubicBezTo>
                  <a:pt x="2164" y="2421"/>
                  <a:pt x="2200" y="2369"/>
                  <a:pt x="2237" y="2318"/>
                </a:cubicBezTo>
                <a:cubicBezTo>
                  <a:pt x="2270" y="2274"/>
                  <a:pt x="2302" y="2229"/>
                  <a:pt x="2335" y="2185"/>
                </a:cubicBezTo>
                <a:cubicBezTo>
                  <a:pt x="2364" y="2156"/>
                  <a:pt x="2392" y="2126"/>
                  <a:pt x="2421" y="2097"/>
                </a:cubicBezTo>
                <a:lnTo>
                  <a:pt x="2531" y="2020"/>
                </a:lnTo>
                <a:lnTo>
                  <a:pt x="2677" y="1943"/>
                </a:lnTo>
                <a:lnTo>
                  <a:pt x="2861" y="1865"/>
                </a:lnTo>
                <a:lnTo>
                  <a:pt x="3056" y="1788"/>
                </a:lnTo>
                <a:lnTo>
                  <a:pt x="3264" y="1722"/>
                </a:lnTo>
                <a:lnTo>
                  <a:pt x="3460" y="1678"/>
                </a:lnTo>
                <a:lnTo>
                  <a:pt x="3631" y="1645"/>
                </a:lnTo>
                <a:lnTo>
                  <a:pt x="3778" y="1634"/>
                </a:lnTo>
                <a:lnTo>
                  <a:pt x="3900" y="1667"/>
                </a:lnTo>
                <a:cubicBezTo>
                  <a:pt x="3937" y="1674"/>
                  <a:pt x="3973" y="1682"/>
                  <a:pt x="4010" y="1689"/>
                </a:cubicBezTo>
                <a:lnTo>
                  <a:pt x="4120" y="1722"/>
                </a:lnTo>
                <a:lnTo>
                  <a:pt x="4230" y="1755"/>
                </a:lnTo>
                <a:cubicBezTo>
                  <a:pt x="4263" y="1773"/>
                  <a:pt x="4295" y="1792"/>
                  <a:pt x="4328" y="1810"/>
                </a:cubicBezTo>
                <a:lnTo>
                  <a:pt x="4425" y="1876"/>
                </a:lnTo>
                <a:cubicBezTo>
                  <a:pt x="4458" y="1898"/>
                  <a:pt x="4490" y="1921"/>
                  <a:pt x="4523" y="1943"/>
                </a:cubicBezTo>
                <a:lnTo>
                  <a:pt x="4609" y="2020"/>
                </a:lnTo>
                <a:lnTo>
                  <a:pt x="9364" y="6600"/>
                </a:lnTo>
                <a:lnTo>
                  <a:pt x="9499" y="6744"/>
                </a:lnTo>
                <a:cubicBezTo>
                  <a:pt x="9540" y="6799"/>
                  <a:pt x="9580" y="6854"/>
                  <a:pt x="9621" y="6909"/>
                </a:cubicBezTo>
                <a:lnTo>
                  <a:pt x="9731" y="7064"/>
                </a:lnTo>
                <a:cubicBezTo>
                  <a:pt x="9760" y="7119"/>
                  <a:pt x="9788" y="7175"/>
                  <a:pt x="9817" y="7230"/>
                </a:cubicBezTo>
                <a:cubicBezTo>
                  <a:pt x="9841" y="7285"/>
                  <a:pt x="9866" y="7340"/>
                  <a:pt x="9890" y="7395"/>
                </a:cubicBezTo>
                <a:cubicBezTo>
                  <a:pt x="9910" y="7454"/>
                  <a:pt x="9931" y="7513"/>
                  <a:pt x="9951" y="7572"/>
                </a:cubicBezTo>
                <a:cubicBezTo>
                  <a:pt x="9959" y="7634"/>
                  <a:pt x="9968" y="7697"/>
                  <a:pt x="9976" y="7759"/>
                </a:cubicBezTo>
                <a:cubicBezTo>
                  <a:pt x="9984" y="7822"/>
                  <a:pt x="9992" y="7884"/>
                  <a:pt x="10000" y="7947"/>
                </a:cubicBezTo>
                <a:lnTo>
                  <a:pt x="9988" y="8046"/>
                </a:lnTo>
                <a:lnTo>
                  <a:pt x="9976" y="8157"/>
                </a:lnTo>
                <a:cubicBezTo>
                  <a:pt x="9968" y="8190"/>
                  <a:pt x="9959" y="8223"/>
                  <a:pt x="9951" y="8256"/>
                </a:cubicBezTo>
                <a:cubicBezTo>
                  <a:pt x="9931" y="8293"/>
                  <a:pt x="9910" y="8329"/>
                  <a:pt x="9890" y="8366"/>
                </a:cubicBezTo>
                <a:cubicBezTo>
                  <a:pt x="9853" y="8447"/>
                  <a:pt x="9817" y="8528"/>
                  <a:pt x="9780" y="8609"/>
                </a:cubicBezTo>
                <a:lnTo>
                  <a:pt x="9645" y="8841"/>
                </a:lnTo>
                <a:lnTo>
                  <a:pt x="9462" y="9062"/>
                </a:lnTo>
                <a:lnTo>
                  <a:pt x="9291" y="9283"/>
                </a:lnTo>
                <a:lnTo>
                  <a:pt x="9132" y="9448"/>
                </a:lnTo>
                <a:lnTo>
                  <a:pt x="8985" y="9592"/>
                </a:lnTo>
                <a:lnTo>
                  <a:pt x="8839" y="9702"/>
                </a:lnTo>
                <a:lnTo>
                  <a:pt x="8680" y="9801"/>
                </a:lnTo>
                <a:lnTo>
                  <a:pt x="8521" y="9879"/>
                </a:lnTo>
                <a:lnTo>
                  <a:pt x="8350" y="9934"/>
                </a:lnTo>
                <a:lnTo>
                  <a:pt x="8166" y="9978"/>
                </a:lnTo>
                <a:lnTo>
                  <a:pt x="7983" y="10000"/>
                </a:lnTo>
                <a:lnTo>
                  <a:pt x="7787" y="10000"/>
                </a:lnTo>
                <a:lnTo>
                  <a:pt x="7579" y="9989"/>
                </a:lnTo>
                <a:lnTo>
                  <a:pt x="7384" y="9967"/>
                </a:lnTo>
                <a:lnTo>
                  <a:pt x="7176" y="9912"/>
                </a:lnTo>
                <a:lnTo>
                  <a:pt x="6993" y="9857"/>
                </a:lnTo>
                <a:lnTo>
                  <a:pt x="6809" y="9779"/>
                </a:lnTo>
                <a:lnTo>
                  <a:pt x="6626" y="9691"/>
                </a:lnTo>
                <a:lnTo>
                  <a:pt x="6467" y="9581"/>
                </a:lnTo>
                <a:lnTo>
                  <a:pt x="6296" y="9459"/>
                </a:lnTo>
                <a:lnTo>
                  <a:pt x="6137" y="9316"/>
                </a:lnTo>
                <a:lnTo>
                  <a:pt x="966" y="4327"/>
                </a:lnTo>
                <a:lnTo>
                  <a:pt x="733" y="4095"/>
                </a:lnTo>
                <a:lnTo>
                  <a:pt x="550" y="3874"/>
                </a:lnTo>
                <a:lnTo>
                  <a:pt x="477" y="3753"/>
                </a:lnTo>
                <a:lnTo>
                  <a:pt x="391" y="3631"/>
                </a:lnTo>
                <a:cubicBezTo>
                  <a:pt x="371" y="3591"/>
                  <a:pt x="350" y="3550"/>
                  <a:pt x="330" y="3510"/>
                </a:cubicBezTo>
                <a:lnTo>
                  <a:pt x="257" y="3389"/>
                </a:lnTo>
                <a:cubicBezTo>
                  <a:pt x="237" y="3348"/>
                  <a:pt x="216" y="3308"/>
                  <a:pt x="196" y="3267"/>
                </a:cubicBezTo>
                <a:cubicBezTo>
                  <a:pt x="180" y="3223"/>
                  <a:pt x="163" y="3179"/>
                  <a:pt x="147" y="3135"/>
                </a:cubicBezTo>
                <a:cubicBezTo>
                  <a:pt x="135" y="3094"/>
                  <a:pt x="122" y="3054"/>
                  <a:pt x="110" y="3013"/>
                </a:cubicBezTo>
                <a:cubicBezTo>
                  <a:pt x="98" y="2969"/>
                  <a:pt x="85" y="2925"/>
                  <a:pt x="73" y="2881"/>
                </a:cubicBezTo>
                <a:cubicBezTo>
                  <a:pt x="65" y="2837"/>
                  <a:pt x="57" y="2792"/>
                  <a:pt x="49" y="2748"/>
                </a:cubicBezTo>
                <a:cubicBezTo>
                  <a:pt x="41" y="2711"/>
                  <a:pt x="32" y="2675"/>
                  <a:pt x="24" y="2638"/>
                </a:cubicBezTo>
                <a:lnTo>
                  <a:pt x="0" y="2506"/>
                </a:lnTo>
                <a:lnTo>
                  <a:pt x="0" y="2373"/>
                </a:lnTo>
                <a:lnTo>
                  <a:pt x="0" y="2241"/>
                </a:lnTo>
                <a:lnTo>
                  <a:pt x="0" y="2119"/>
                </a:lnTo>
                <a:cubicBezTo>
                  <a:pt x="12" y="2079"/>
                  <a:pt x="25" y="2038"/>
                  <a:pt x="37" y="1998"/>
                </a:cubicBezTo>
                <a:cubicBezTo>
                  <a:pt x="41" y="1957"/>
                  <a:pt x="45" y="1917"/>
                  <a:pt x="49" y="1876"/>
                </a:cubicBezTo>
                <a:cubicBezTo>
                  <a:pt x="57" y="1836"/>
                  <a:pt x="65" y="1795"/>
                  <a:pt x="73" y="1755"/>
                </a:cubicBezTo>
                <a:cubicBezTo>
                  <a:pt x="85" y="1718"/>
                  <a:pt x="98" y="1682"/>
                  <a:pt x="110" y="1645"/>
                </a:cubicBezTo>
                <a:cubicBezTo>
                  <a:pt x="122" y="1608"/>
                  <a:pt x="135" y="1571"/>
                  <a:pt x="147" y="1534"/>
                </a:cubicBezTo>
                <a:cubicBezTo>
                  <a:pt x="163" y="1497"/>
                  <a:pt x="180" y="1461"/>
                  <a:pt x="196" y="1424"/>
                </a:cubicBezTo>
                <a:lnTo>
                  <a:pt x="244" y="1313"/>
                </a:lnTo>
                <a:cubicBezTo>
                  <a:pt x="265" y="1280"/>
                  <a:pt x="285" y="1247"/>
                  <a:pt x="306" y="1214"/>
                </a:cubicBezTo>
                <a:cubicBezTo>
                  <a:pt x="330" y="1181"/>
                  <a:pt x="355" y="1148"/>
                  <a:pt x="379" y="1115"/>
                </a:cubicBezTo>
                <a:cubicBezTo>
                  <a:pt x="399" y="1082"/>
                  <a:pt x="420" y="1048"/>
                  <a:pt x="440" y="1015"/>
                </a:cubicBezTo>
                <a:cubicBezTo>
                  <a:pt x="469" y="982"/>
                  <a:pt x="497" y="949"/>
                  <a:pt x="526" y="916"/>
                </a:cubicBezTo>
                <a:cubicBezTo>
                  <a:pt x="554" y="883"/>
                  <a:pt x="583" y="850"/>
                  <a:pt x="611" y="817"/>
                </a:cubicBezTo>
                <a:lnTo>
                  <a:pt x="697" y="740"/>
                </a:lnTo>
                <a:cubicBezTo>
                  <a:pt x="734" y="707"/>
                  <a:pt x="770" y="673"/>
                  <a:pt x="807" y="640"/>
                </a:cubicBezTo>
                <a:lnTo>
                  <a:pt x="1015" y="486"/>
                </a:lnTo>
                <a:lnTo>
                  <a:pt x="1222" y="342"/>
                </a:lnTo>
                <a:lnTo>
                  <a:pt x="1345" y="276"/>
                </a:lnTo>
                <a:lnTo>
                  <a:pt x="1455" y="232"/>
                </a:lnTo>
                <a:lnTo>
                  <a:pt x="1577" y="188"/>
                </a:lnTo>
                <a:lnTo>
                  <a:pt x="1699" y="132"/>
                </a:lnTo>
                <a:lnTo>
                  <a:pt x="1809" y="99"/>
                </a:lnTo>
                <a:lnTo>
                  <a:pt x="1932" y="77"/>
                </a:lnTo>
                <a:lnTo>
                  <a:pt x="2054" y="44"/>
                </a:lnTo>
                <a:lnTo>
                  <a:pt x="2188" y="33"/>
                </a:lnTo>
                <a:lnTo>
                  <a:pt x="2433" y="0"/>
                </a:lnTo>
                <a:lnTo>
                  <a:pt x="2702" y="22"/>
                </a:lnTo>
                <a:lnTo>
                  <a:pt x="2848" y="33"/>
                </a:lnTo>
                <a:lnTo>
                  <a:pt x="2983" y="44"/>
                </a:lnTo>
                <a:lnTo>
                  <a:pt x="3130" y="66"/>
                </a:lnTo>
                <a:lnTo>
                  <a:pt x="3276" y="99"/>
                </a:lnTo>
                <a:lnTo>
                  <a:pt x="3411" y="132"/>
                </a:lnTo>
                <a:lnTo>
                  <a:pt x="3545" y="188"/>
                </a:lnTo>
                <a:lnTo>
                  <a:pt x="3692" y="243"/>
                </a:lnTo>
                <a:lnTo>
                  <a:pt x="3814" y="309"/>
                </a:lnTo>
                <a:lnTo>
                  <a:pt x="3949" y="375"/>
                </a:lnTo>
                <a:lnTo>
                  <a:pt x="4083" y="453"/>
                </a:lnTo>
                <a:lnTo>
                  <a:pt x="4218" y="530"/>
                </a:lnTo>
                <a:cubicBezTo>
                  <a:pt x="4263" y="559"/>
                  <a:pt x="4307" y="589"/>
                  <a:pt x="4352" y="618"/>
                </a:cubicBezTo>
                <a:lnTo>
                  <a:pt x="4609" y="806"/>
                </a:lnTo>
                <a:lnTo>
                  <a:pt x="4853" y="1038"/>
                </a:lnTo>
                <a:lnTo>
                  <a:pt x="5277" y="1301"/>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dirty="0">
              <a:latin typeface="Arial" panose="020B0604020202020204" pitchFamily="34" charset="0"/>
            </a:endParaRPr>
          </a:p>
        </p:txBody>
      </p:sp>
      <p:sp>
        <p:nvSpPr>
          <p:cNvPr id="32" name="Rounded Rectangle 15">
            <a:extLst>
              <a:ext uri="{FF2B5EF4-FFF2-40B4-BE49-F238E27FC236}">
                <a16:creationId xmlns:a16="http://schemas.microsoft.com/office/drawing/2014/main" id="{231271ED-66F9-CFCA-70FB-B7A37AE23719}"/>
              </a:ext>
            </a:extLst>
          </p:cNvPr>
          <p:cNvSpPr/>
          <p:nvPr/>
        </p:nvSpPr>
        <p:spPr>
          <a:xfrm>
            <a:off x="9005078" y="2907538"/>
            <a:ext cx="2413314" cy="1279735"/>
          </a:xfrm>
          <a:prstGeom prst="roundRect">
            <a:avLst>
              <a:gd name="adj" fmla="val 9281"/>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Arial" panose="020B0604020202020204" pitchFamily="34" charset="0"/>
            </a:endParaRPr>
          </a:p>
        </p:txBody>
      </p:sp>
      <p:sp>
        <p:nvSpPr>
          <p:cNvPr id="33" name="Rectangle 32">
            <a:extLst>
              <a:ext uri="{FF2B5EF4-FFF2-40B4-BE49-F238E27FC236}">
                <a16:creationId xmlns:a16="http://schemas.microsoft.com/office/drawing/2014/main" id="{3554AE57-378A-89A8-DF3E-44FAD89D358B}"/>
              </a:ext>
            </a:extLst>
          </p:cNvPr>
          <p:cNvSpPr/>
          <p:nvPr/>
        </p:nvSpPr>
        <p:spPr>
          <a:xfrm>
            <a:off x="9226269" y="3154864"/>
            <a:ext cx="2052472" cy="861774"/>
          </a:xfrm>
          <a:prstGeom prst="rect">
            <a:avLst/>
          </a:prstGeom>
        </p:spPr>
        <p:txBody>
          <a:bodyPr wrap="square" lIns="0" tIns="0" rIns="0" bIns="0">
            <a:spAutoFit/>
          </a:bodyPr>
          <a:lstStyle/>
          <a:p>
            <a:pPr>
              <a:spcBef>
                <a:spcPts val="0"/>
              </a:spcBef>
              <a:spcAft>
                <a:spcPts val="300"/>
              </a:spcAft>
            </a:pPr>
            <a:r>
              <a:rPr lang="en-IN" sz="1400" dirty="0">
                <a:latin typeface="Arial" panose="020B0604020202020204" pitchFamily="34" charset="0"/>
              </a:rPr>
              <a:t>Updating the risk register to reflect the prioritized risks and the utility’s risk assessment results.</a:t>
            </a:r>
            <a:endParaRPr lang="en-US" sz="1400" dirty="0">
              <a:latin typeface="Arial" panose="020B0604020202020204" pitchFamily="34" charset="0"/>
            </a:endParaRPr>
          </a:p>
        </p:txBody>
      </p:sp>
      <p:sp>
        <p:nvSpPr>
          <p:cNvPr id="34" name="Freeform 62">
            <a:extLst>
              <a:ext uri="{FF2B5EF4-FFF2-40B4-BE49-F238E27FC236}">
                <a16:creationId xmlns:a16="http://schemas.microsoft.com/office/drawing/2014/main" id="{EB2F5312-59DC-99F5-6B01-6D3332119AA9}"/>
              </a:ext>
            </a:extLst>
          </p:cNvPr>
          <p:cNvSpPr>
            <a:spLocks/>
          </p:cNvSpPr>
          <p:nvPr/>
        </p:nvSpPr>
        <p:spPr bwMode="auto">
          <a:xfrm>
            <a:off x="11035223" y="2867297"/>
            <a:ext cx="365706" cy="404953"/>
          </a:xfrm>
          <a:custGeom>
            <a:avLst/>
            <a:gdLst>
              <a:gd name="T0" fmla="*/ 350 w 818"/>
              <a:gd name="T1" fmla="*/ 109 h 906"/>
              <a:gd name="T2" fmla="*/ 286 w 818"/>
              <a:gd name="T3" fmla="*/ 68 h 906"/>
              <a:gd name="T4" fmla="*/ 211 w 818"/>
              <a:gd name="T5" fmla="*/ 54 h 906"/>
              <a:gd name="T6" fmla="*/ 143 w 818"/>
              <a:gd name="T7" fmla="*/ 67 h 906"/>
              <a:gd name="T8" fmla="*/ 87 w 818"/>
              <a:gd name="T9" fmla="*/ 108 h 906"/>
              <a:gd name="T10" fmla="*/ 56 w 818"/>
              <a:gd name="T11" fmla="*/ 168 h 906"/>
              <a:gd name="T12" fmla="*/ 52 w 818"/>
              <a:gd name="T13" fmla="*/ 243 h 906"/>
              <a:gd name="T14" fmla="*/ 75 w 818"/>
              <a:gd name="T15" fmla="*/ 315 h 906"/>
              <a:gd name="T16" fmla="*/ 533 w 818"/>
              <a:gd name="T17" fmla="*/ 815 h 906"/>
              <a:gd name="T18" fmla="*/ 573 w 818"/>
              <a:gd name="T19" fmla="*/ 845 h 906"/>
              <a:gd name="T20" fmla="*/ 619 w 818"/>
              <a:gd name="T21" fmla="*/ 858 h 906"/>
              <a:gd name="T22" fmla="*/ 664 w 818"/>
              <a:gd name="T23" fmla="*/ 855 h 906"/>
              <a:gd name="T24" fmla="*/ 700 w 818"/>
              <a:gd name="T25" fmla="*/ 832 h 906"/>
              <a:gd name="T26" fmla="*/ 745 w 818"/>
              <a:gd name="T27" fmla="*/ 778 h 906"/>
              <a:gd name="T28" fmla="*/ 770 w 818"/>
              <a:gd name="T29" fmla="*/ 729 h 906"/>
              <a:gd name="T30" fmla="*/ 769 w 818"/>
              <a:gd name="T31" fmla="*/ 691 h 906"/>
              <a:gd name="T32" fmla="*/ 749 w 818"/>
              <a:gd name="T33" fmla="*/ 647 h 906"/>
              <a:gd name="T34" fmla="*/ 337 w 818"/>
              <a:gd name="T35" fmla="*/ 206 h 906"/>
              <a:gd name="T36" fmla="*/ 304 w 818"/>
              <a:gd name="T37" fmla="*/ 196 h 906"/>
              <a:gd name="T38" fmla="*/ 257 w 818"/>
              <a:gd name="T39" fmla="*/ 214 h 906"/>
              <a:gd name="T40" fmla="*/ 228 w 818"/>
              <a:gd name="T41" fmla="*/ 233 h 906"/>
              <a:gd name="T42" fmla="*/ 205 w 818"/>
              <a:gd name="T43" fmla="*/ 276 h 906"/>
              <a:gd name="T44" fmla="*/ 197 w 818"/>
              <a:gd name="T45" fmla="*/ 312 h 906"/>
              <a:gd name="T46" fmla="*/ 600 w 818"/>
              <a:gd name="T47" fmla="*/ 753 h 906"/>
              <a:gd name="T48" fmla="*/ 167 w 818"/>
              <a:gd name="T49" fmla="*/ 352 h 906"/>
              <a:gd name="T50" fmla="*/ 152 w 818"/>
              <a:gd name="T51" fmla="*/ 317 h 906"/>
              <a:gd name="T52" fmla="*/ 154 w 818"/>
              <a:gd name="T53" fmla="*/ 272 h 906"/>
              <a:gd name="T54" fmla="*/ 183 w 818"/>
              <a:gd name="T55" fmla="*/ 210 h 906"/>
              <a:gd name="T56" fmla="*/ 219 w 818"/>
              <a:gd name="T57" fmla="*/ 176 h 906"/>
              <a:gd name="T58" fmla="*/ 283 w 818"/>
              <a:gd name="T59" fmla="*/ 152 h 906"/>
              <a:gd name="T60" fmla="*/ 328 w 818"/>
              <a:gd name="T61" fmla="*/ 153 h 906"/>
              <a:gd name="T62" fmla="*/ 362 w 818"/>
              <a:gd name="T63" fmla="*/ 170 h 906"/>
              <a:gd name="T64" fmla="*/ 777 w 818"/>
              <a:gd name="T65" fmla="*/ 611 h 906"/>
              <a:gd name="T66" fmla="*/ 809 w 818"/>
              <a:gd name="T67" fmla="*/ 670 h 906"/>
              <a:gd name="T68" fmla="*/ 817 w 818"/>
              <a:gd name="T69" fmla="*/ 729 h 906"/>
              <a:gd name="T70" fmla="*/ 800 w 818"/>
              <a:gd name="T71" fmla="*/ 780 h 906"/>
              <a:gd name="T72" fmla="*/ 747 w 818"/>
              <a:gd name="T73" fmla="*/ 856 h 906"/>
              <a:gd name="T74" fmla="*/ 697 w 818"/>
              <a:gd name="T75" fmla="*/ 895 h 906"/>
              <a:gd name="T76" fmla="*/ 637 w 818"/>
              <a:gd name="T77" fmla="*/ 906 h 906"/>
              <a:gd name="T78" fmla="*/ 572 w 818"/>
              <a:gd name="T79" fmla="*/ 893 h 906"/>
              <a:gd name="T80" fmla="*/ 515 w 818"/>
              <a:gd name="T81" fmla="*/ 857 h 906"/>
              <a:gd name="T82" fmla="*/ 45 w 818"/>
              <a:gd name="T83" fmla="*/ 351 h 906"/>
              <a:gd name="T84" fmla="*/ 21 w 818"/>
              <a:gd name="T85" fmla="*/ 307 h 906"/>
              <a:gd name="T86" fmla="*/ 6 w 818"/>
              <a:gd name="T87" fmla="*/ 261 h 906"/>
              <a:gd name="T88" fmla="*/ 0 w 818"/>
              <a:gd name="T89" fmla="*/ 215 h 906"/>
              <a:gd name="T90" fmla="*/ 4 w 818"/>
              <a:gd name="T91" fmla="*/ 170 h 906"/>
              <a:gd name="T92" fmla="*/ 16 w 818"/>
              <a:gd name="T93" fmla="*/ 129 h 906"/>
              <a:gd name="T94" fmla="*/ 36 w 818"/>
              <a:gd name="T95" fmla="*/ 92 h 906"/>
              <a:gd name="T96" fmla="*/ 66 w 818"/>
              <a:gd name="T97" fmla="*/ 58 h 906"/>
              <a:gd name="T98" fmla="*/ 119 w 818"/>
              <a:gd name="T99" fmla="*/ 21 h 906"/>
              <a:gd name="T100" fmla="*/ 158 w 818"/>
              <a:gd name="T101" fmla="*/ 7 h 906"/>
              <a:gd name="T102" fmla="*/ 221 w 818"/>
              <a:gd name="T103" fmla="*/ 2 h 906"/>
              <a:gd name="T104" fmla="*/ 268 w 818"/>
              <a:gd name="T105" fmla="*/ 9 h 906"/>
              <a:gd name="T106" fmla="*/ 312 w 818"/>
              <a:gd name="T107" fmla="*/ 28 h 906"/>
              <a:gd name="T108" fmla="*/ 356 w 818"/>
              <a:gd name="T109" fmla="*/ 56 h 906"/>
              <a:gd name="connsiteX0" fmla="*/ 5277 w 10000"/>
              <a:gd name="connsiteY0" fmla="*/ 1301 h 10000"/>
              <a:gd name="connsiteX1" fmla="*/ 7372 w 10000"/>
              <a:gd name="connsiteY1" fmla="*/ 4161 h 10000"/>
              <a:gd name="connsiteX2" fmla="*/ 4474 w 10000"/>
              <a:gd name="connsiteY2" fmla="*/ 1358 h 10000"/>
              <a:gd name="connsiteX3" fmla="*/ 4279 w 10000"/>
              <a:gd name="connsiteY3" fmla="*/ 1203 h 10000"/>
              <a:gd name="connsiteX4" fmla="*/ 4095 w 10000"/>
              <a:gd name="connsiteY4" fmla="*/ 1060 h 10000"/>
              <a:gd name="connsiteX5" fmla="*/ 3912 w 10000"/>
              <a:gd name="connsiteY5" fmla="*/ 938 h 10000"/>
              <a:gd name="connsiteX6" fmla="*/ 3704 w 10000"/>
              <a:gd name="connsiteY6" fmla="*/ 850 h 10000"/>
              <a:gd name="connsiteX7" fmla="*/ 3496 w 10000"/>
              <a:gd name="connsiteY7" fmla="*/ 751 h 10000"/>
              <a:gd name="connsiteX8" fmla="*/ 3276 w 10000"/>
              <a:gd name="connsiteY8" fmla="*/ 684 h 10000"/>
              <a:gd name="connsiteX9" fmla="*/ 3044 w 10000"/>
              <a:gd name="connsiteY9" fmla="*/ 629 h 10000"/>
              <a:gd name="connsiteX10" fmla="*/ 2824 w 10000"/>
              <a:gd name="connsiteY10" fmla="*/ 607 h 10000"/>
              <a:gd name="connsiteX11" fmla="*/ 2579 w 10000"/>
              <a:gd name="connsiteY11" fmla="*/ 596 h 10000"/>
              <a:gd name="connsiteX12" fmla="*/ 2359 w 10000"/>
              <a:gd name="connsiteY12" fmla="*/ 596 h 10000"/>
              <a:gd name="connsiteX13" fmla="*/ 2139 w 10000"/>
              <a:gd name="connsiteY13" fmla="*/ 618 h 10000"/>
              <a:gd name="connsiteX14" fmla="*/ 1944 w 10000"/>
              <a:gd name="connsiteY14" fmla="*/ 662 h 10000"/>
              <a:gd name="connsiteX15" fmla="*/ 1748 w 10000"/>
              <a:gd name="connsiteY15" fmla="*/ 740 h 10000"/>
              <a:gd name="connsiteX16" fmla="*/ 1565 w 10000"/>
              <a:gd name="connsiteY16" fmla="*/ 817 h 10000"/>
              <a:gd name="connsiteX17" fmla="*/ 1394 w 10000"/>
              <a:gd name="connsiteY17" fmla="*/ 927 h 10000"/>
              <a:gd name="connsiteX18" fmla="*/ 1222 w 10000"/>
              <a:gd name="connsiteY18" fmla="*/ 1049 h 10000"/>
              <a:gd name="connsiteX19" fmla="*/ 1064 w 10000"/>
              <a:gd name="connsiteY19" fmla="*/ 1192 h 10000"/>
              <a:gd name="connsiteX20" fmla="*/ 954 w 10000"/>
              <a:gd name="connsiteY20" fmla="*/ 1347 h 10000"/>
              <a:gd name="connsiteX21" fmla="*/ 831 w 10000"/>
              <a:gd name="connsiteY21" fmla="*/ 1501 h 10000"/>
              <a:gd name="connsiteX22" fmla="*/ 746 w 10000"/>
              <a:gd name="connsiteY22" fmla="*/ 1678 h 10000"/>
              <a:gd name="connsiteX23" fmla="*/ 685 w 10000"/>
              <a:gd name="connsiteY23" fmla="*/ 1854 h 10000"/>
              <a:gd name="connsiteX24" fmla="*/ 648 w 10000"/>
              <a:gd name="connsiteY24" fmla="*/ 2042 h 10000"/>
              <a:gd name="connsiteX25" fmla="*/ 611 w 10000"/>
              <a:gd name="connsiteY25" fmla="*/ 2252 h 10000"/>
              <a:gd name="connsiteX26" fmla="*/ 611 w 10000"/>
              <a:gd name="connsiteY26" fmla="*/ 2461 h 10000"/>
              <a:gd name="connsiteX27" fmla="*/ 636 w 10000"/>
              <a:gd name="connsiteY27" fmla="*/ 2682 h 10000"/>
              <a:gd name="connsiteX28" fmla="*/ 672 w 10000"/>
              <a:gd name="connsiteY28" fmla="*/ 2881 h 10000"/>
              <a:gd name="connsiteX29" fmla="*/ 733 w 10000"/>
              <a:gd name="connsiteY29" fmla="*/ 3091 h 10000"/>
              <a:gd name="connsiteX30" fmla="*/ 819 w 10000"/>
              <a:gd name="connsiteY30" fmla="*/ 3278 h 10000"/>
              <a:gd name="connsiteX31" fmla="*/ 917 w 10000"/>
              <a:gd name="connsiteY31" fmla="*/ 3477 h 10000"/>
              <a:gd name="connsiteX32" fmla="*/ 1039 w 10000"/>
              <a:gd name="connsiteY32" fmla="*/ 3653 h 10000"/>
              <a:gd name="connsiteX33" fmla="*/ 1186 w 10000"/>
              <a:gd name="connsiteY33" fmla="*/ 3830 h 10000"/>
              <a:gd name="connsiteX34" fmla="*/ 1345 w 10000"/>
              <a:gd name="connsiteY34" fmla="*/ 3996 h 10000"/>
              <a:gd name="connsiteX35" fmla="*/ 6516 w 10000"/>
              <a:gd name="connsiteY35" fmla="*/ 8996 h 10000"/>
              <a:gd name="connsiteX36" fmla="*/ 6638 w 10000"/>
              <a:gd name="connsiteY36" fmla="*/ 9084 h 10000"/>
              <a:gd name="connsiteX37" fmla="*/ 6760 w 10000"/>
              <a:gd name="connsiteY37" fmla="*/ 9183 h 10000"/>
              <a:gd name="connsiteX38" fmla="*/ 6870 w 10000"/>
              <a:gd name="connsiteY38" fmla="*/ 9260 h 10000"/>
              <a:gd name="connsiteX39" fmla="*/ 7005 w 10000"/>
              <a:gd name="connsiteY39" fmla="*/ 9327 h 10000"/>
              <a:gd name="connsiteX40" fmla="*/ 7139 w 10000"/>
              <a:gd name="connsiteY40" fmla="*/ 9393 h 10000"/>
              <a:gd name="connsiteX41" fmla="*/ 7274 w 10000"/>
              <a:gd name="connsiteY41" fmla="*/ 9426 h 10000"/>
              <a:gd name="connsiteX42" fmla="*/ 7421 w 10000"/>
              <a:gd name="connsiteY42" fmla="*/ 9459 h 10000"/>
              <a:gd name="connsiteX43" fmla="*/ 7567 w 10000"/>
              <a:gd name="connsiteY43" fmla="*/ 9470 h 10000"/>
              <a:gd name="connsiteX44" fmla="*/ 7714 w 10000"/>
              <a:gd name="connsiteY44" fmla="*/ 9481 h 10000"/>
              <a:gd name="connsiteX45" fmla="*/ 7848 w 10000"/>
              <a:gd name="connsiteY45" fmla="*/ 9481 h 10000"/>
              <a:gd name="connsiteX46" fmla="*/ 7983 w 10000"/>
              <a:gd name="connsiteY46" fmla="*/ 9459 h 10000"/>
              <a:gd name="connsiteX47" fmla="*/ 8117 w 10000"/>
              <a:gd name="connsiteY47" fmla="*/ 9437 h 10000"/>
              <a:gd name="connsiteX48" fmla="*/ 8227 w 10000"/>
              <a:gd name="connsiteY48" fmla="*/ 9393 h 10000"/>
              <a:gd name="connsiteX49" fmla="*/ 8350 w 10000"/>
              <a:gd name="connsiteY49" fmla="*/ 9338 h 10000"/>
              <a:gd name="connsiteX50" fmla="*/ 8460 w 10000"/>
              <a:gd name="connsiteY50" fmla="*/ 9272 h 10000"/>
              <a:gd name="connsiteX51" fmla="*/ 8557 w 10000"/>
              <a:gd name="connsiteY51" fmla="*/ 9183 h 10000"/>
              <a:gd name="connsiteX52" fmla="*/ 8680 w 10000"/>
              <a:gd name="connsiteY52" fmla="*/ 9073 h 10000"/>
              <a:gd name="connsiteX53" fmla="*/ 8814 w 10000"/>
              <a:gd name="connsiteY53" fmla="*/ 8940 h 10000"/>
              <a:gd name="connsiteX54" fmla="*/ 8961 w 10000"/>
              <a:gd name="connsiteY54" fmla="*/ 8775 h 10000"/>
              <a:gd name="connsiteX55" fmla="*/ 9108 w 10000"/>
              <a:gd name="connsiteY55" fmla="*/ 8587 h 10000"/>
              <a:gd name="connsiteX56" fmla="*/ 9242 w 10000"/>
              <a:gd name="connsiteY56" fmla="*/ 8400 h 10000"/>
              <a:gd name="connsiteX57" fmla="*/ 9352 w 10000"/>
              <a:gd name="connsiteY57" fmla="*/ 8212 h 10000"/>
              <a:gd name="connsiteX58" fmla="*/ 9389 w 10000"/>
              <a:gd name="connsiteY58" fmla="*/ 8124 h 10000"/>
              <a:gd name="connsiteX59" fmla="*/ 9413 w 10000"/>
              <a:gd name="connsiteY59" fmla="*/ 8046 h 10000"/>
              <a:gd name="connsiteX60" fmla="*/ 9425 w 10000"/>
              <a:gd name="connsiteY60" fmla="*/ 7958 h 10000"/>
              <a:gd name="connsiteX61" fmla="*/ 9438 w 10000"/>
              <a:gd name="connsiteY61" fmla="*/ 7892 h 10000"/>
              <a:gd name="connsiteX62" fmla="*/ 9425 w 10000"/>
              <a:gd name="connsiteY62" fmla="*/ 7759 h 10000"/>
              <a:gd name="connsiteX63" fmla="*/ 9401 w 10000"/>
              <a:gd name="connsiteY63" fmla="*/ 7627 h 10000"/>
              <a:gd name="connsiteX64" fmla="*/ 9364 w 10000"/>
              <a:gd name="connsiteY64" fmla="*/ 7506 h 10000"/>
              <a:gd name="connsiteX65" fmla="*/ 9303 w 10000"/>
              <a:gd name="connsiteY65" fmla="*/ 7384 h 10000"/>
              <a:gd name="connsiteX66" fmla="*/ 9242 w 10000"/>
              <a:gd name="connsiteY66" fmla="*/ 7263 h 10000"/>
              <a:gd name="connsiteX67" fmla="*/ 9156 w 10000"/>
              <a:gd name="connsiteY67" fmla="*/ 7141 h 10000"/>
              <a:gd name="connsiteX68" fmla="*/ 9071 w 10000"/>
              <a:gd name="connsiteY68" fmla="*/ 7042 h 10000"/>
              <a:gd name="connsiteX69" fmla="*/ 8961 w 10000"/>
              <a:gd name="connsiteY69" fmla="*/ 6932 h 10000"/>
              <a:gd name="connsiteX70" fmla="*/ 4218 w 10000"/>
              <a:gd name="connsiteY70" fmla="*/ 2340 h 10000"/>
              <a:gd name="connsiteX71" fmla="*/ 4120 w 10000"/>
              <a:gd name="connsiteY71" fmla="*/ 2274 h 10000"/>
              <a:gd name="connsiteX72" fmla="*/ 4022 w 10000"/>
              <a:gd name="connsiteY72" fmla="*/ 2219 h 10000"/>
              <a:gd name="connsiteX73" fmla="*/ 3912 w 10000"/>
              <a:gd name="connsiteY73" fmla="*/ 2174 h 10000"/>
              <a:gd name="connsiteX74" fmla="*/ 3790 w 10000"/>
              <a:gd name="connsiteY74" fmla="*/ 2152 h 10000"/>
              <a:gd name="connsiteX75" fmla="*/ 3716 w 10000"/>
              <a:gd name="connsiteY75" fmla="*/ 2163 h 10000"/>
              <a:gd name="connsiteX76" fmla="*/ 3594 w 10000"/>
              <a:gd name="connsiteY76" fmla="*/ 2196 h 10000"/>
              <a:gd name="connsiteX77" fmla="*/ 3447 w 10000"/>
              <a:gd name="connsiteY77" fmla="*/ 2241 h 10000"/>
              <a:gd name="connsiteX78" fmla="*/ 3289 w 10000"/>
              <a:gd name="connsiteY78" fmla="*/ 2296 h 10000"/>
              <a:gd name="connsiteX79" fmla="*/ 3142 w 10000"/>
              <a:gd name="connsiteY79" fmla="*/ 2362 h 10000"/>
              <a:gd name="connsiteX80" fmla="*/ 2995 w 10000"/>
              <a:gd name="connsiteY80" fmla="*/ 2417 h 10000"/>
              <a:gd name="connsiteX81" fmla="*/ 2885 w 10000"/>
              <a:gd name="connsiteY81" fmla="*/ 2472 h 10000"/>
              <a:gd name="connsiteX82" fmla="*/ 2824 w 10000"/>
              <a:gd name="connsiteY82" fmla="*/ 2517 h 10000"/>
              <a:gd name="connsiteX83" fmla="*/ 2787 w 10000"/>
              <a:gd name="connsiteY83" fmla="*/ 2572 h 10000"/>
              <a:gd name="connsiteX84" fmla="*/ 2714 w 10000"/>
              <a:gd name="connsiteY84" fmla="*/ 2660 h 10000"/>
              <a:gd name="connsiteX85" fmla="*/ 2641 w 10000"/>
              <a:gd name="connsiteY85" fmla="*/ 2781 h 10000"/>
              <a:gd name="connsiteX86" fmla="*/ 2567 w 10000"/>
              <a:gd name="connsiteY86" fmla="*/ 2914 h 10000"/>
              <a:gd name="connsiteX87" fmla="*/ 2506 w 10000"/>
              <a:gd name="connsiteY87" fmla="*/ 3046 h 10000"/>
              <a:gd name="connsiteX88" fmla="*/ 2445 w 10000"/>
              <a:gd name="connsiteY88" fmla="*/ 3168 h 10000"/>
              <a:gd name="connsiteX89" fmla="*/ 2408 w 10000"/>
              <a:gd name="connsiteY89" fmla="*/ 3267 h 10000"/>
              <a:gd name="connsiteX90" fmla="*/ 2396 w 10000"/>
              <a:gd name="connsiteY90" fmla="*/ 3355 h 10000"/>
              <a:gd name="connsiteX91" fmla="*/ 2408 w 10000"/>
              <a:gd name="connsiteY91" fmla="*/ 3444 h 10000"/>
              <a:gd name="connsiteX92" fmla="*/ 2445 w 10000"/>
              <a:gd name="connsiteY92" fmla="*/ 3554 h 10000"/>
              <a:gd name="connsiteX93" fmla="*/ 2518 w 10000"/>
              <a:gd name="connsiteY93" fmla="*/ 3642 h 10000"/>
              <a:gd name="connsiteX94" fmla="*/ 2579 w 10000"/>
              <a:gd name="connsiteY94" fmla="*/ 3720 h 10000"/>
              <a:gd name="connsiteX95" fmla="*/ 7335 w 10000"/>
              <a:gd name="connsiteY95" fmla="*/ 8311 h 10000"/>
              <a:gd name="connsiteX96" fmla="*/ 6956 w 10000"/>
              <a:gd name="connsiteY96" fmla="*/ 8642 h 10000"/>
              <a:gd name="connsiteX97" fmla="*/ 2200 w 10000"/>
              <a:gd name="connsiteY97" fmla="*/ 4051 h 10000"/>
              <a:gd name="connsiteX98" fmla="*/ 2115 w 10000"/>
              <a:gd name="connsiteY98" fmla="*/ 3962 h 10000"/>
              <a:gd name="connsiteX99" fmla="*/ 2042 w 10000"/>
              <a:gd name="connsiteY99" fmla="*/ 3885 h 10000"/>
              <a:gd name="connsiteX100" fmla="*/ 1980 w 10000"/>
              <a:gd name="connsiteY100" fmla="*/ 3786 h 10000"/>
              <a:gd name="connsiteX101" fmla="*/ 1932 w 10000"/>
              <a:gd name="connsiteY101" fmla="*/ 3687 h 10000"/>
              <a:gd name="connsiteX102" fmla="*/ 1895 w 10000"/>
              <a:gd name="connsiteY102" fmla="*/ 3598 h 10000"/>
              <a:gd name="connsiteX103" fmla="*/ 1858 w 10000"/>
              <a:gd name="connsiteY103" fmla="*/ 3499 h 10000"/>
              <a:gd name="connsiteX104" fmla="*/ 1834 w 10000"/>
              <a:gd name="connsiteY104" fmla="*/ 3389 h 10000"/>
              <a:gd name="connsiteX105" fmla="*/ 1822 w 10000"/>
              <a:gd name="connsiteY105" fmla="*/ 3278 h 10000"/>
              <a:gd name="connsiteX106" fmla="*/ 1834 w 10000"/>
              <a:gd name="connsiteY106" fmla="*/ 3157 h 10000"/>
              <a:gd name="connsiteX107" fmla="*/ 1883 w 10000"/>
              <a:gd name="connsiteY107" fmla="*/ 3002 h 10000"/>
              <a:gd name="connsiteX108" fmla="*/ 1956 w 10000"/>
              <a:gd name="connsiteY108" fmla="*/ 2826 h 10000"/>
              <a:gd name="connsiteX109" fmla="*/ 2042 w 10000"/>
              <a:gd name="connsiteY109" fmla="*/ 2649 h 10000"/>
              <a:gd name="connsiteX110" fmla="*/ 2127 w 10000"/>
              <a:gd name="connsiteY110" fmla="*/ 2472 h 10000"/>
              <a:gd name="connsiteX111" fmla="*/ 2237 w 10000"/>
              <a:gd name="connsiteY111" fmla="*/ 2318 h 10000"/>
              <a:gd name="connsiteX112" fmla="*/ 2335 w 10000"/>
              <a:gd name="connsiteY112" fmla="*/ 2185 h 10000"/>
              <a:gd name="connsiteX113" fmla="*/ 2421 w 10000"/>
              <a:gd name="connsiteY113" fmla="*/ 2097 h 10000"/>
              <a:gd name="connsiteX114" fmla="*/ 2531 w 10000"/>
              <a:gd name="connsiteY114" fmla="*/ 2020 h 10000"/>
              <a:gd name="connsiteX115" fmla="*/ 2677 w 10000"/>
              <a:gd name="connsiteY115" fmla="*/ 1943 h 10000"/>
              <a:gd name="connsiteX116" fmla="*/ 2861 w 10000"/>
              <a:gd name="connsiteY116" fmla="*/ 1865 h 10000"/>
              <a:gd name="connsiteX117" fmla="*/ 3056 w 10000"/>
              <a:gd name="connsiteY117" fmla="*/ 1788 h 10000"/>
              <a:gd name="connsiteX118" fmla="*/ 3264 w 10000"/>
              <a:gd name="connsiteY118" fmla="*/ 1722 h 10000"/>
              <a:gd name="connsiteX119" fmla="*/ 3460 w 10000"/>
              <a:gd name="connsiteY119" fmla="*/ 1678 h 10000"/>
              <a:gd name="connsiteX120" fmla="*/ 3631 w 10000"/>
              <a:gd name="connsiteY120" fmla="*/ 1645 h 10000"/>
              <a:gd name="connsiteX121" fmla="*/ 3778 w 10000"/>
              <a:gd name="connsiteY121" fmla="*/ 1634 h 10000"/>
              <a:gd name="connsiteX122" fmla="*/ 3900 w 10000"/>
              <a:gd name="connsiteY122" fmla="*/ 1667 h 10000"/>
              <a:gd name="connsiteX123" fmla="*/ 4010 w 10000"/>
              <a:gd name="connsiteY123" fmla="*/ 1689 h 10000"/>
              <a:gd name="connsiteX124" fmla="*/ 4120 w 10000"/>
              <a:gd name="connsiteY124" fmla="*/ 1722 h 10000"/>
              <a:gd name="connsiteX125" fmla="*/ 4230 w 10000"/>
              <a:gd name="connsiteY125" fmla="*/ 1755 h 10000"/>
              <a:gd name="connsiteX126" fmla="*/ 4328 w 10000"/>
              <a:gd name="connsiteY126" fmla="*/ 1810 h 10000"/>
              <a:gd name="connsiteX127" fmla="*/ 4425 w 10000"/>
              <a:gd name="connsiteY127" fmla="*/ 1876 h 10000"/>
              <a:gd name="connsiteX128" fmla="*/ 4523 w 10000"/>
              <a:gd name="connsiteY128" fmla="*/ 1943 h 10000"/>
              <a:gd name="connsiteX129" fmla="*/ 4609 w 10000"/>
              <a:gd name="connsiteY129" fmla="*/ 2020 h 10000"/>
              <a:gd name="connsiteX130" fmla="*/ 9364 w 10000"/>
              <a:gd name="connsiteY130" fmla="*/ 6600 h 10000"/>
              <a:gd name="connsiteX131" fmla="*/ 9499 w 10000"/>
              <a:gd name="connsiteY131" fmla="*/ 6744 h 10000"/>
              <a:gd name="connsiteX132" fmla="*/ 9621 w 10000"/>
              <a:gd name="connsiteY132" fmla="*/ 6909 h 10000"/>
              <a:gd name="connsiteX133" fmla="*/ 9731 w 10000"/>
              <a:gd name="connsiteY133" fmla="*/ 7064 h 10000"/>
              <a:gd name="connsiteX134" fmla="*/ 9817 w 10000"/>
              <a:gd name="connsiteY134" fmla="*/ 7230 h 10000"/>
              <a:gd name="connsiteX135" fmla="*/ 9890 w 10000"/>
              <a:gd name="connsiteY135" fmla="*/ 7395 h 10000"/>
              <a:gd name="connsiteX136" fmla="*/ 9951 w 10000"/>
              <a:gd name="connsiteY136" fmla="*/ 7572 h 10000"/>
              <a:gd name="connsiteX137" fmla="*/ 9976 w 10000"/>
              <a:gd name="connsiteY137" fmla="*/ 7759 h 10000"/>
              <a:gd name="connsiteX138" fmla="*/ 10000 w 10000"/>
              <a:gd name="connsiteY138" fmla="*/ 7947 h 10000"/>
              <a:gd name="connsiteX139" fmla="*/ 9988 w 10000"/>
              <a:gd name="connsiteY139" fmla="*/ 8046 h 10000"/>
              <a:gd name="connsiteX140" fmla="*/ 9976 w 10000"/>
              <a:gd name="connsiteY140" fmla="*/ 8157 h 10000"/>
              <a:gd name="connsiteX141" fmla="*/ 9951 w 10000"/>
              <a:gd name="connsiteY141" fmla="*/ 8256 h 10000"/>
              <a:gd name="connsiteX142" fmla="*/ 9890 w 10000"/>
              <a:gd name="connsiteY142" fmla="*/ 8366 h 10000"/>
              <a:gd name="connsiteX143" fmla="*/ 9780 w 10000"/>
              <a:gd name="connsiteY143" fmla="*/ 8609 h 10000"/>
              <a:gd name="connsiteX144" fmla="*/ 9645 w 10000"/>
              <a:gd name="connsiteY144" fmla="*/ 8841 h 10000"/>
              <a:gd name="connsiteX145" fmla="*/ 9462 w 10000"/>
              <a:gd name="connsiteY145" fmla="*/ 9062 h 10000"/>
              <a:gd name="connsiteX146" fmla="*/ 9291 w 10000"/>
              <a:gd name="connsiteY146" fmla="*/ 9283 h 10000"/>
              <a:gd name="connsiteX147" fmla="*/ 9132 w 10000"/>
              <a:gd name="connsiteY147" fmla="*/ 9448 h 10000"/>
              <a:gd name="connsiteX148" fmla="*/ 8985 w 10000"/>
              <a:gd name="connsiteY148" fmla="*/ 9592 h 10000"/>
              <a:gd name="connsiteX149" fmla="*/ 8839 w 10000"/>
              <a:gd name="connsiteY149" fmla="*/ 9702 h 10000"/>
              <a:gd name="connsiteX150" fmla="*/ 8680 w 10000"/>
              <a:gd name="connsiteY150" fmla="*/ 9801 h 10000"/>
              <a:gd name="connsiteX151" fmla="*/ 8521 w 10000"/>
              <a:gd name="connsiteY151" fmla="*/ 9879 h 10000"/>
              <a:gd name="connsiteX152" fmla="*/ 8350 w 10000"/>
              <a:gd name="connsiteY152" fmla="*/ 9934 h 10000"/>
              <a:gd name="connsiteX153" fmla="*/ 8166 w 10000"/>
              <a:gd name="connsiteY153" fmla="*/ 9978 h 10000"/>
              <a:gd name="connsiteX154" fmla="*/ 7983 w 10000"/>
              <a:gd name="connsiteY154" fmla="*/ 10000 h 10000"/>
              <a:gd name="connsiteX155" fmla="*/ 7787 w 10000"/>
              <a:gd name="connsiteY155" fmla="*/ 10000 h 10000"/>
              <a:gd name="connsiteX156" fmla="*/ 7579 w 10000"/>
              <a:gd name="connsiteY156" fmla="*/ 9989 h 10000"/>
              <a:gd name="connsiteX157" fmla="*/ 7384 w 10000"/>
              <a:gd name="connsiteY157" fmla="*/ 9967 h 10000"/>
              <a:gd name="connsiteX158" fmla="*/ 7176 w 10000"/>
              <a:gd name="connsiteY158" fmla="*/ 9912 h 10000"/>
              <a:gd name="connsiteX159" fmla="*/ 6993 w 10000"/>
              <a:gd name="connsiteY159" fmla="*/ 9857 h 10000"/>
              <a:gd name="connsiteX160" fmla="*/ 6809 w 10000"/>
              <a:gd name="connsiteY160" fmla="*/ 9779 h 10000"/>
              <a:gd name="connsiteX161" fmla="*/ 6626 w 10000"/>
              <a:gd name="connsiteY161" fmla="*/ 9691 h 10000"/>
              <a:gd name="connsiteX162" fmla="*/ 6467 w 10000"/>
              <a:gd name="connsiteY162" fmla="*/ 9581 h 10000"/>
              <a:gd name="connsiteX163" fmla="*/ 6296 w 10000"/>
              <a:gd name="connsiteY163" fmla="*/ 9459 h 10000"/>
              <a:gd name="connsiteX164" fmla="*/ 6137 w 10000"/>
              <a:gd name="connsiteY164" fmla="*/ 9316 h 10000"/>
              <a:gd name="connsiteX165" fmla="*/ 966 w 10000"/>
              <a:gd name="connsiteY165" fmla="*/ 4327 h 10000"/>
              <a:gd name="connsiteX166" fmla="*/ 733 w 10000"/>
              <a:gd name="connsiteY166" fmla="*/ 4095 h 10000"/>
              <a:gd name="connsiteX167" fmla="*/ 550 w 10000"/>
              <a:gd name="connsiteY167" fmla="*/ 3874 h 10000"/>
              <a:gd name="connsiteX168" fmla="*/ 477 w 10000"/>
              <a:gd name="connsiteY168" fmla="*/ 3753 h 10000"/>
              <a:gd name="connsiteX169" fmla="*/ 391 w 10000"/>
              <a:gd name="connsiteY169" fmla="*/ 3631 h 10000"/>
              <a:gd name="connsiteX170" fmla="*/ 330 w 10000"/>
              <a:gd name="connsiteY170" fmla="*/ 3510 h 10000"/>
              <a:gd name="connsiteX171" fmla="*/ 257 w 10000"/>
              <a:gd name="connsiteY171" fmla="*/ 3389 h 10000"/>
              <a:gd name="connsiteX172" fmla="*/ 196 w 10000"/>
              <a:gd name="connsiteY172" fmla="*/ 3267 h 10000"/>
              <a:gd name="connsiteX173" fmla="*/ 147 w 10000"/>
              <a:gd name="connsiteY173" fmla="*/ 3135 h 10000"/>
              <a:gd name="connsiteX174" fmla="*/ 110 w 10000"/>
              <a:gd name="connsiteY174" fmla="*/ 3013 h 10000"/>
              <a:gd name="connsiteX175" fmla="*/ 73 w 10000"/>
              <a:gd name="connsiteY175" fmla="*/ 2881 h 10000"/>
              <a:gd name="connsiteX176" fmla="*/ 49 w 10000"/>
              <a:gd name="connsiteY176" fmla="*/ 2748 h 10000"/>
              <a:gd name="connsiteX177" fmla="*/ 24 w 10000"/>
              <a:gd name="connsiteY177" fmla="*/ 2638 h 10000"/>
              <a:gd name="connsiteX178" fmla="*/ 0 w 10000"/>
              <a:gd name="connsiteY178" fmla="*/ 2506 h 10000"/>
              <a:gd name="connsiteX179" fmla="*/ 0 w 10000"/>
              <a:gd name="connsiteY179" fmla="*/ 2373 h 10000"/>
              <a:gd name="connsiteX180" fmla="*/ 0 w 10000"/>
              <a:gd name="connsiteY180" fmla="*/ 2241 h 10000"/>
              <a:gd name="connsiteX181" fmla="*/ 0 w 10000"/>
              <a:gd name="connsiteY181" fmla="*/ 2119 h 10000"/>
              <a:gd name="connsiteX182" fmla="*/ 37 w 10000"/>
              <a:gd name="connsiteY182" fmla="*/ 1998 h 10000"/>
              <a:gd name="connsiteX183" fmla="*/ 49 w 10000"/>
              <a:gd name="connsiteY183" fmla="*/ 1876 h 10000"/>
              <a:gd name="connsiteX184" fmla="*/ 73 w 10000"/>
              <a:gd name="connsiteY184" fmla="*/ 1755 h 10000"/>
              <a:gd name="connsiteX185" fmla="*/ 110 w 10000"/>
              <a:gd name="connsiteY185" fmla="*/ 1645 h 10000"/>
              <a:gd name="connsiteX186" fmla="*/ 147 w 10000"/>
              <a:gd name="connsiteY186" fmla="*/ 1534 h 10000"/>
              <a:gd name="connsiteX187" fmla="*/ 196 w 10000"/>
              <a:gd name="connsiteY187" fmla="*/ 1424 h 10000"/>
              <a:gd name="connsiteX188" fmla="*/ 244 w 10000"/>
              <a:gd name="connsiteY188" fmla="*/ 1313 h 10000"/>
              <a:gd name="connsiteX189" fmla="*/ 306 w 10000"/>
              <a:gd name="connsiteY189" fmla="*/ 1214 h 10000"/>
              <a:gd name="connsiteX190" fmla="*/ 379 w 10000"/>
              <a:gd name="connsiteY190" fmla="*/ 1115 h 10000"/>
              <a:gd name="connsiteX191" fmla="*/ 440 w 10000"/>
              <a:gd name="connsiteY191" fmla="*/ 1015 h 10000"/>
              <a:gd name="connsiteX192" fmla="*/ 526 w 10000"/>
              <a:gd name="connsiteY192" fmla="*/ 916 h 10000"/>
              <a:gd name="connsiteX193" fmla="*/ 611 w 10000"/>
              <a:gd name="connsiteY193" fmla="*/ 817 h 10000"/>
              <a:gd name="connsiteX194" fmla="*/ 697 w 10000"/>
              <a:gd name="connsiteY194" fmla="*/ 740 h 10000"/>
              <a:gd name="connsiteX195" fmla="*/ 807 w 10000"/>
              <a:gd name="connsiteY195" fmla="*/ 640 h 10000"/>
              <a:gd name="connsiteX196" fmla="*/ 1015 w 10000"/>
              <a:gd name="connsiteY196" fmla="*/ 486 h 10000"/>
              <a:gd name="connsiteX197" fmla="*/ 1222 w 10000"/>
              <a:gd name="connsiteY197" fmla="*/ 342 h 10000"/>
              <a:gd name="connsiteX198" fmla="*/ 1345 w 10000"/>
              <a:gd name="connsiteY198" fmla="*/ 276 h 10000"/>
              <a:gd name="connsiteX199" fmla="*/ 1455 w 10000"/>
              <a:gd name="connsiteY199" fmla="*/ 232 h 10000"/>
              <a:gd name="connsiteX200" fmla="*/ 1577 w 10000"/>
              <a:gd name="connsiteY200" fmla="*/ 188 h 10000"/>
              <a:gd name="connsiteX201" fmla="*/ 1699 w 10000"/>
              <a:gd name="connsiteY201" fmla="*/ 132 h 10000"/>
              <a:gd name="connsiteX202" fmla="*/ 1809 w 10000"/>
              <a:gd name="connsiteY202" fmla="*/ 99 h 10000"/>
              <a:gd name="connsiteX203" fmla="*/ 1932 w 10000"/>
              <a:gd name="connsiteY203" fmla="*/ 77 h 10000"/>
              <a:gd name="connsiteX204" fmla="*/ 2054 w 10000"/>
              <a:gd name="connsiteY204" fmla="*/ 44 h 10000"/>
              <a:gd name="connsiteX205" fmla="*/ 2188 w 10000"/>
              <a:gd name="connsiteY205" fmla="*/ 33 h 10000"/>
              <a:gd name="connsiteX206" fmla="*/ 2433 w 10000"/>
              <a:gd name="connsiteY206" fmla="*/ 0 h 10000"/>
              <a:gd name="connsiteX207" fmla="*/ 2702 w 10000"/>
              <a:gd name="connsiteY207" fmla="*/ 22 h 10000"/>
              <a:gd name="connsiteX208" fmla="*/ 2848 w 10000"/>
              <a:gd name="connsiteY208" fmla="*/ 33 h 10000"/>
              <a:gd name="connsiteX209" fmla="*/ 2983 w 10000"/>
              <a:gd name="connsiteY209" fmla="*/ 44 h 10000"/>
              <a:gd name="connsiteX210" fmla="*/ 3130 w 10000"/>
              <a:gd name="connsiteY210" fmla="*/ 66 h 10000"/>
              <a:gd name="connsiteX211" fmla="*/ 3276 w 10000"/>
              <a:gd name="connsiteY211" fmla="*/ 99 h 10000"/>
              <a:gd name="connsiteX212" fmla="*/ 3411 w 10000"/>
              <a:gd name="connsiteY212" fmla="*/ 132 h 10000"/>
              <a:gd name="connsiteX213" fmla="*/ 3545 w 10000"/>
              <a:gd name="connsiteY213" fmla="*/ 188 h 10000"/>
              <a:gd name="connsiteX214" fmla="*/ 3692 w 10000"/>
              <a:gd name="connsiteY214" fmla="*/ 243 h 10000"/>
              <a:gd name="connsiteX215" fmla="*/ 3814 w 10000"/>
              <a:gd name="connsiteY215" fmla="*/ 309 h 10000"/>
              <a:gd name="connsiteX216" fmla="*/ 3949 w 10000"/>
              <a:gd name="connsiteY216" fmla="*/ 375 h 10000"/>
              <a:gd name="connsiteX217" fmla="*/ 4083 w 10000"/>
              <a:gd name="connsiteY217" fmla="*/ 453 h 10000"/>
              <a:gd name="connsiteX218" fmla="*/ 4218 w 10000"/>
              <a:gd name="connsiteY218" fmla="*/ 530 h 10000"/>
              <a:gd name="connsiteX219" fmla="*/ 4352 w 10000"/>
              <a:gd name="connsiteY219" fmla="*/ 618 h 10000"/>
              <a:gd name="connsiteX220" fmla="*/ 4609 w 10000"/>
              <a:gd name="connsiteY220" fmla="*/ 806 h 10000"/>
              <a:gd name="connsiteX221" fmla="*/ 4853 w 10000"/>
              <a:gd name="connsiteY221" fmla="*/ 1038 h 10000"/>
              <a:gd name="connsiteX222" fmla="*/ 5277 w 10000"/>
              <a:gd name="connsiteY222" fmla="*/ 1301 h 10000"/>
              <a:gd name="connsiteX0" fmla="*/ 5277 w 10000"/>
              <a:gd name="connsiteY0" fmla="*/ 1301 h 10000"/>
              <a:gd name="connsiteX1" fmla="*/ 4767 w 10000"/>
              <a:gd name="connsiteY1" fmla="*/ 1574 h 10000"/>
              <a:gd name="connsiteX2" fmla="*/ 4474 w 10000"/>
              <a:gd name="connsiteY2" fmla="*/ 1358 h 10000"/>
              <a:gd name="connsiteX3" fmla="*/ 4279 w 10000"/>
              <a:gd name="connsiteY3" fmla="*/ 1203 h 10000"/>
              <a:gd name="connsiteX4" fmla="*/ 4095 w 10000"/>
              <a:gd name="connsiteY4" fmla="*/ 1060 h 10000"/>
              <a:gd name="connsiteX5" fmla="*/ 3912 w 10000"/>
              <a:gd name="connsiteY5" fmla="*/ 938 h 10000"/>
              <a:gd name="connsiteX6" fmla="*/ 3704 w 10000"/>
              <a:gd name="connsiteY6" fmla="*/ 850 h 10000"/>
              <a:gd name="connsiteX7" fmla="*/ 3496 w 10000"/>
              <a:gd name="connsiteY7" fmla="*/ 751 h 10000"/>
              <a:gd name="connsiteX8" fmla="*/ 3276 w 10000"/>
              <a:gd name="connsiteY8" fmla="*/ 684 h 10000"/>
              <a:gd name="connsiteX9" fmla="*/ 3044 w 10000"/>
              <a:gd name="connsiteY9" fmla="*/ 629 h 10000"/>
              <a:gd name="connsiteX10" fmla="*/ 2824 w 10000"/>
              <a:gd name="connsiteY10" fmla="*/ 607 h 10000"/>
              <a:gd name="connsiteX11" fmla="*/ 2579 w 10000"/>
              <a:gd name="connsiteY11" fmla="*/ 596 h 10000"/>
              <a:gd name="connsiteX12" fmla="*/ 2359 w 10000"/>
              <a:gd name="connsiteY12" fmla="*/ 596 h 10000"/>
              <a:gd name="connsiteX13" fmla="*/ 2139 w 10000"/>
              <a:gd name="connsiteY13" fmla="*/ 618 h 10000"/>
              <a:gd name="connsiteX14" fmla="*/ 1944 w 10000"/>
              <a:gd name="connsiteY14" fmla="*/ 662 h 10000"/>
              <a:gd name="connsiteX15" fmla="*/ 1748 w 10000"/>
              <a:gd name="connsiteY15" fmla="*/ 740 h 10000"/>
              <a:gd name="connsiteX16" fmla="*/ 1565 w 10000"/>
              <a:gd name="connsiteY16" fmla="*/ 817 h 10000"/>
              <a:gd name="connsiteX17" fmla="*/ 1394 w 10000"/>
              <a:gd name="connsiteY17" fmla="*/ 927 h 10000"/>
              <a:gd name="connsiteX18" fmla="*/ 1222 w 10000"/>
              <a:gd name="connsiteY18" fmla="*/ 1049 h 10000"/>
              <a:gd name="connsiteX19" fmla="*/ 1064 w 10000"/>
              <a:gd name="connsiteY19" fmla="*/ 1192 h 10000"/>
              <a:gd name="connsiteX20" fmla="*/ 954 w 10000"/>
              <a:gd name="connsiteY20" fmla="*/ 1347 h 10000"/>
              <a:gd name="connsiteX21" fmla="*/ 831 w 10000"/>
              <a:gd name="connsiteY21" fmla="*/ 1501 h 10000"/>
              <a:gd name="connsiteX22" fmla="*/ 746 w 10000"/>
              <a:gd name="connsiteY22" fmla="*/ 1678 h 10000"/>
              <a:gd name="connsiteX23" fmla="*/ 685 w 10000"/>
              <a:gd name="connsiteY23" fmla="*/ 1854 h 10000"/>
              <a:gd name="connsiteX24" fmla="*/ 648 w 10000"/>
              <a:gd name="connsiteY24" fmla="*/ 2042 h 10000"/>
              <a:gd name="connsiteX25" fmla="*/ 611 w 10000"/>
              <a:gd name="connsiteY25" fmla="*/ 2252 h 10000"/>
              <a:gd name="connsiteX26" fmla="*/ 611 w 10000"/>
              <a:gd name="connsiteY26" fmla="*/ 2461 h 10000"/>
              <a:gd name="connsiteX27" fmla="*/ 636 w 10000"/>
              <a:gd name="connsiteY27" fmla="*/ 2682 h 10000"/>
              <a:gd name="connsiteX28" fmla="*/ 672 w 10000"/>
              <a:gd name="connsiteY28" fmla="*/ 2881 h 10000"/>
              <a:gd name="connsiteX29" fmla="*/ 733 w 10000"/>
              <a:gd name="connsiteY29" fmla="*/ 3091 h 10000"/>
              <a:gd name="connsiteX30" fmla="*/ 819 w 10000"/>
              <a:gd name="connsiteY30" fmla="*/ 3278 h 10000"/>
              <a:gd name="connsiteX31" fmla="*/ 917 w 10000"/>
              <a:gd name="connsiteY31" fmla="*/ 3477 h 10000"/>
              <a:gd name="connsiteX32" fmla="*/ 1039 w 10000"/>
              <a:gd name="connsiteY32" fmla="*/ 3653 h 10000"/>
              <a:gd name="connsiteX33" fmla="*/ 1186 w 10000"/>
              <a:gd name="connsiteY33" fmla="*/ 3830 h 10000"/>
              <a:gd name="connsiteX34" fmla="*/ 1345 w 10000"/>
              <a:gd name="connsiteY34" fmla="*/ 3996 h 10000"/>
              <a:gd name="connsiteX35" fmla="*/ 6516 w 10000"/>
              <a:gd name="connsiteY35" fmla="*/ 8996 h 10000"/>
              <a:gd name="connsiteX36" fmla="*/ 6638 w 10000"/>
              <a:gd name="connsiteY36" fmla="*/ 9084 h 10000"/>
              <a:gd name="connsiteX37" fmla="*/ 6760 w 10000"/>
              <a:gd name="connsiteY37" fmla="*/ 9183 h 10000"/>
              <a:gd name="connsiteX38" fmla="*/ 6870 w 10000"/>
              <a:gd name="connsiteY38" fmla="*/ 9260 h 10000"/>
              <a:gd name="connsiteX39" fmla="*/ 7005 w 10000"/>
              <a:gd name="connsiteY39" fmla="*/ 9327 h 10000"/>
              <a:gd name="connsiteX40" fmla="*/ 7139 w 10000"/>
              <a:gd name="connsiteY40" fmla="*/ 9393 h 10000"/>
              <a:gd name="connsiteX41" fmla="*/ 7274 w 10000"/>
              <a:gd name="connsiteY41" fmla="*/ 9426 h 10000"/>
              <a:gd name="connsiteX42" fmla="*/ 7421 w 10000"/>
              <a:gd name="connsiteY42" fmla="*/ 9459 h 10000"/>
              <a:gd name="connsiteX43" fmla="*/ 7567 w 10000"/>
              <a:gd name="connsiteY43" fmla="*/ 9470 h 10000"/>
              <a:gd name="connsiteX44" fmla="*/ 7714 w 10000"/>
              <a:gd name="connsiteY44" fmla="*/ 9481 h 10000"/>
              <a:gd name="connsiteX45" fmla="*/ 7848 w 10000"/>
              <a:gd name="connsiteY45" fmla="*/ 9481 h 10000"/>
              <a:gd name="connsiteX46" fmla="*/ 7983 w 10000"/>
              <a:gd name="connsiteY46" fmla="*/ 9459 h 10000"/>
              <a:gd name="connsiteX47" fmla="*/ 8117 w 10000"/>
              <a:gd name="connsiteY47" fmla="*/ 9437 h 10000"/>
              <a:gd name="connsiteX48" fmla="*/ 8227 w 10000"/>
              <a:gd name="connsiteY48" fmla="*/ 9393 h 10000"/>
              <a:gd name="connsiteX49" fmla="*/ 8350 w 10000"/>
              <a:gd name="connsiteY49" fmla="*/ 9338 h 10000"/>
              <a:gd name="connsiteX50" fmla="*/ 8460 w 10000"/>
              <a:gd name="connsiteY50" fmla="*/ 9272 h 10000"/>
              <a:gd name="connsiteX51" fmla="*/ 8557 w 10000"/>
              <a:gd name="connsiteY51" fmla="*/ 9183 h 10000"/>
              <a:gd name="connsiteX52" fmla="*/ 8680 w 10000"/>
              <a:gd name="connsiteY52" fmla="*/ 9073 h 10000"/>
              <a:gd name="connsiteX53" fmla="*/ 8814 w 10000"/>
              <a:gd name="connsiteY53" fmla="*/ 8940 h 10000"/>
              <a:gd name="connsiteX54" fmla="*/ 8961 w 10000"/>
              <a:gd name="connsiteY54" fmla="*/ 8775 h 10000"/>
              <a:gd name="connsiteX55" fmla="*/ 9108 w 10000"/>
              <a:gd name="connsiteY55" fmla="*/ 8587 h 10000"/>
              <a:gd name="connsiteX56" fmla="*/ 9242 w 10000"/>
              <a:gd name="connsiteY56" fmla="*/ 8400 h 10000"/>
              <a:gd name="connsiteX57" fmla="*/ 9352 w 10000"/>
              <a:gd name="connsiteY57" fmla="*/ 8212 h 10000"/>
              <a:gd name="connsiteX58" fmla="*/ 9389 w 10000"/>
              <a:gd name="connsiteY58" fmla="*/ 8124 h 10000"/>
              <a:gd name="connsiteX59" fmla="*/ 9413 w 10000"/>
              <a:gd name="connsiteY59" fmla="*/ 8046 h 10000"/>
              <a:gd name="connsiteX60" fmla="*/ 9425 w 10000"/>
              <a:gd name="connsiteY60" fmla="*/ 7958 h 10000"/>
              <a:gd name="connsiteX61" fmla="*/ 9438 w 10000"/>
              <a:gd name="connsiteY61" fmla="*/ 7892 h 10000"/>
              <a:gd name="connsiteX62" fmla="*/ 9425 w 10000"/>
              <a:gd name="connsiteY62" fmla="*/ 7759 h 10000"/>
              <a:gd name="connsiteX63" fmla="*/ 9401 w 10000"/>
              <a:gd name="connsiteY63" fmla="*/ 7627 h 10000"/>
              <a:gd name="connsiteX64" fmla="*/ 9364 w 10000"/>
              <a:gd name="connsiteY64" fmla="*/ 7506 h 10000"/>
              <a:gd name="connsiteX65" fmla="*/ 9303 w 10000"/>
              <a:gd name="connsiteY65" fmla="*/ 7384 h 10000"/>
              <a:gd name="connsiteX66" fmla="*/ 9242 w 10000"/>
              <a:gd name="connsiteY66" fmla="*/ 7263 h 10000"/>
              <a:gd name="connsiteX67" fmla="*/ 9156 w 10000"/>
              <a:gd name="connsiteY67" fmla="*/ 7141 h 10000"/>
              <a:gd name="connsiteX68" fmla="*/ 9071 w 10000"/>
              <a:gd name="connsiteY68" fmla="*/ 7042 h 10000"/>
              <a:gd name="connsiteX69" fmla="*/ 8961 w 10000"/>
              <a:gd name="connsiteY69" fmla="*/ 6932 h 10000"/>
              <a:gd name="connsiteX70" fmla="*/ 4218 w 10000"/>
              <a:gd name="connsiteY70" fmla="*/ 2340 h 10000"/>
              <a:gd name="connsiteX71" fmla="*/ 4120 w 10000"/>
              <a:gd name="connsiteY71" fmla="*/ 2274 h 10000"/>
              <a:gd name="connsiteX72" fmla="*/ 4022 w 10000"/>
              <a:gd name="connsiteY72" fmla="*/ 2219 h 10000"/>
              <a:gd name="connsiteX73" fmla="*/ 3912 w 10000"/>
              <a:gd name="connsiteY73" fmla="*/ 2174 h 10000"/>
              <a:gd name="connsiteX74" fmla="*/ 3790 w 10000"/>
              <a:gd name="connsiteY74" fmla="*/ 2152 h 10000"/>
              <a:gd name="connsiteX75" fmla="*/ 3716 w 10000"/>
              <a:gd name="connsiteY75" fmla="*/ 2163 h 10000"/>
              <a:gd name="connsiteX76" fmla="*/ 3594 w 10000"/>
              <a:gd name="connsiteY76" fmla="*/ 2196 h 10000"/>
              <a:gd name="connsiteX77" fmla="*/ 3447 w 10000"/>
              <a:gd name="connsiteY77" fmla="*/ 2241 h 10000"/>
              <a:gd name="connsiteX78" fmla="*/ 3289 w 10000"/>
              <a:gd name="connsiteY78" fmla="*/ 2296 h 10000"/>
              <a:gd name="connsiteX79" fmla="*/ 3142 w 10000"/>
              <a:gd name="connsiteY79" fmla="*/ 2362 h 10000"/>
              <a:gd name="connsiteX80" fmla="*/ 2995 w 10000"/>
              <a:gd name="connsiteY80" fmla="*/ 2417 h 10000"/>
              <a:gd name="connsiteX81" fmla="*/ 2885 w 10000"/>
              <a:gd name="connsiteY81" fmla="*/ 2472 h 10000"/>
              <a:gd name="connsiteX82" fmla="*/ 2824 w 10000"/>
              <a:gd name="connsiteY82" fmla="*/ 2517 h 10000"/>
              <a:gd name="connsiteX83" fmla="*/ 2787 w 10000"/>
              <a:gd name="connsiteY83" fmla="*/ 2572 h 10000"/>
              <a:gd name="connsiteX84" fmla="*/ 2714 w 10000"/>
              <a:gd name="connsiteY84" fmla="*/ 2660 h 10000"/>
              <a:gd name="connsiteX85" fmla="*/ 2641 w 10000"/>
              <a:gd name="connsiteY85" fmla="*/ 2781 h 10000"/>
              <a:gd name="connsiteX86" fmla="*/ 2567 w 10000"/>
              <a:gd name="connsiteY86" fmla="*/ 2914 h 10000"/>
              <a:gd name="connsiteX87" fmla="*/ 2506 w 10000"/>
              <a:gd name="connsiteY87" fmla="*/ 3046 h 10000"/>
              <a:gd name="connsiteX88" fmla="*/ 2445 w 10000"/>
              <a:gd name="connsiteY88" fmla="*/ 3168 h 10000"/>
              <a:gd name="connsiteX89" fmla="*/ 2408 w 10000"/>
              <a:gd name="connsiteY89" fmla="*/ 3267 h 10000"/>
              <a:gd name="connsiteX90" fmla="*/ 2396 w 10000"/>
              <a:gd name="connsiteY90" fmla="*/ 3355 h 10000"/>
              <a:gd name="connsiteX91" fmla="*/ 2408 w 10000"/>
              <a:gd name="connsiteY91" fmla="*/ 3444 h 10000"/>
              <a:gd name="connsiteX92" fmla="*/ 2445 w 10000"/>
              <a:gd name="connsiteY92" fmla="*/ 3554 h 10000"/>
              <a:gd name="connsiteX93" fmla="*/ 2518 w 10000"/>
              <a:gd name="connsiteY93" fmla="*/ 3642 h 10000"/>
              <a:gd name="connsiteX94" fmla="*/ 2579 w 10000"/>
              <a:gd name="connsiteY94" fmla="*/ 3720 h 10000"/>
              <a:gd name="connsiteX95" fmla="*/ 7335 w 10000"/>
              <a:gd name="connsiteY95" fmla="*/ 8311 h 10000"/>
              <a:gd name="connsiteX96" fmla="*/ 6956 w 10000"/>
              <a:gd name="connsiteY96" fmla="*/ 8642 h 10000"/>
              <a:gd name="connsiteX97" fmla="*/ 2200 w 10000"/>
              <a:gd name="connsiteY97" fmla="*/ 4051 h 10000"/>
              <a:gd name="connsiteX98" fmla="*/ 2115 w 10000"/>
              <a:gd name="connsiteY98" fmla="*/ 3962 h 10000"/>
              <a:gd name="connsiteX99" fmla="*/ 2042 w 10000"/>
              <a:gd name="connsiteY99" fmla="*/ 3885 h 10000"/>
              <a:gd name="connsiteX100" fmla="*/ 1980 w 10000"/>
              <a:gd name="connsiteY100" fmla="*/ 3786 h 10000"/>
              <a:gd name="connsiteX101" fmla="*/ 1932 w 10000"/>
              <a:gd name="connsiteY101" fmla="*/ 3687 h 10000"/>
              <a:gd name="connsiteX102" fmla="*/ 1895 w 10000"/>
              <a:gd name="connsiteY102" fmla="*/ 3598 h 10000"/>
              <a:gd name="connsiteX103" fmla="*/ 1858 w 10000"/>
              <a:gd name="connsiteY103" fmla="*/ 3499 h 10000"/>
              <a:gd name="connsiteX104" fmla="*/ 1834 w 10000"/>
              <a:gd name="connsiteY104" fmla="*/ 3389 h 10000"/>
              <a:gd name="connsiteX105" fmla="*/ 1822 w 10000"/>
              <a:gd name="connsiteY105" fmla="*/ 3278 h 10000"/>
              <a:gd name="connsiteX106" fmla="*/ 1834 w 10000"/>
              <a:gd name="connsiteY106" fmla="*/ 3157 h 10000"/>
              <a:gd name="connsiteX107" fmla="*/ 1883 w 10000"/>
              <a:gd name="connsiteY107" fmla="*/ 3002 h 10000"/>
              <a:gd name="connsiteX108" fmla="*/ 1956 w 10000"/>
              <a:gd name="connsiteY108" fmla="*/ 2826 h 10000"/>
              <a:gd name="connsiteX109" fmla="*/ 2042 w 10000"/>
              <a:gd name="connsiteY109" fmla="*/ 2649 h 10000"/>
              <a:gd name="connsiteX110" fmla="*/ 2127 w 10000"/>
              <a:gd name="connsiteY110" fmla="*/ 2472 h 10000"/>
              <a:gd name="connsiteX111" fmla="*/ 2237 w 10000"/>
              <a:gd name="connsiteY111" fmla="*/ 2318 h 10000"/>
              <a:gd name="connsiteX112" fmla="*/ 2335 w 10000"/>
              <a:gd name="connsiteY112" fmla="*/ 2185 h 10000"/>
              <a:gd name="connsiteX113" fmla="*/ 2421 w 10000"/>
              <a:gd name="connsiteY113" fmla="*/ 2097 h 10000"/>
              <a:gd name="connsiteX114" fmla="*/ 2531 w 10000"/>
              <a:gd name="connsiteY114" fmla="*/ 2020 h 10000"/>
              <a:gd name="connsiteX115" fmla="*/ 2677 w 10000"/>
              <a:gd name="connsiteY115" fmla="*/ 1943 h 10000"/>
              <a:gd name="connsiteX116" fmla="*/ 2861 w 10000"/>
              <a:gd name="connsiteY116" fmla="*/ 1865 h 10000"/>
              <a:gd name="connsiteX117" fmla="*/ 3056 w 10000"/>
              <a:gd name="connsiteY117" fmla="*/ 1788 h 10000"/>
              <a:gd name="connsiteX118" fmla="*/ 3264 w 10000"/>
              <a:gd name="connsiteY118" fmla="*/ 1722 h 10000"/>
              <a:gd name="connsiteX119" fmla="*/ 3460 w 10000"/>
              <a:gd name="connsiteY119" fmla="*/ 1678 h 10000"/>
              <a:gd name="connsiteX120" fmla="*/ 3631 w 10000"/>
              <a:gd name="connsiteY120" fmla="*/ 1645 h 10000"/>
              <a:gd name="connsiteX121" fmla="*/ 3778 w 10000"/>
              <a:gd name="connsiteY121" fmla="*/ 1634 h 10000"/>
              <a:gd name="connsiteX122" fmla="*/ 3900 w 10000"/>
              <a:gd name="connsiteY122" fmla="*/ 1667 h 10000"/>
              <a:gd name="connsiteX123" fmla="*/ 4010 w 10000"/>
              <a:gd name="connsiteY123" fmla="*/ 1689 h 10000"/>
              <a:gd name="connsiteX124" fmla="*/ 4120 w 10000"/>
              <a:gd name="connsiteY124" fmla="*/ 1722 h 10000"/>
              <a:gd name="connsiteX125" fmla="*/ 4230 w 10000"/>
              <a:gd name="connsiteY125" fmla="*/ 1755 h 10000"/>
              <a:gd name="connsiteX126" fmla="*/ 4328 w 10000"/>
              <a:gd name="connsiteY126" fmla="*/ 1810 h 10000"/>
              <a:gd name="connsiteX127" fmla="*/ 4425 w 10000"/>
              <a:gd name="connsiteY127" fmla="*/ 1876 h 10000"/>
              <a:gd name="connsiteX128" fmla="*/ 4523 w 10000"/>
              <a:gd name="connsiteY128" fmla="*/ 1943 h 10000"/>
              <a:gd name="connsiteX129" fmla="*/ 4609 w 10000"/>
              <a:gd name="connsiteY129" fmla="*/ 2020 h 10000"/>
              <a:gd name="connsiteX130" fmla="*/ 9364 w 10000"/>
              <a:gd name="connsiteY130" fmla="*/ 6600 h 10000"/>
              <a:gd name="connsiteX131" fmla="*/ 9499 w 10000"/>
              <a:gd name="connsiteY131" fmla="*/ 6744 h 10000"/>
              <a:gd name="connsiteX132" fmla="*/ 9621 w 10000"/>
              <a:gd name="connsiteY132" fmla="*/ 6909 h 10000"/>
              <a:gd name="connsiteX133" fmla="*/ 9731 w 10000"/>
              <a:gd name="connsiteY133" fmla="*/ 7064 h 10000"/>
              <a:gd name="connsiteX134" fmla="*/ 9817 w 10000"/>
              <a:gd name="connsiteY134" fmla="*/ 7230 h 10000"/>
              <a:gd name="connsiteX135" fmla="*/ 9890 w 10000"/>
              <a:gd name="connsiteY135" fmla="*/ 7395 h 10000"/>
              <a:gd name="connsiteX136" fmla="*/ 9951 w 10000"/>
              <a:gd name="connsiteY136" fmla="*/ 7572 h 10000"/>
              <a:gd name="connsiteX137" fmla="*/ 9976 w 10000"/>
              <a:gd name="connsiteY137" fmla="*/ 7759 h 10000"/>
              <a:gd name="connsiteX138" fmla="*/ 10000 w 10000"/>
              <a:gd name="connsiteY138" fmla="*/ 7947 h 10000"/>
              <a:gd name="connsiteX139" fmla="*/ 9988 w 10000"/>
              <a:gd name="connsiteY139" fmla="*/ 8046 h 10000"/>
              <a:gd name="connsiteX140" fmla="*/ 9976 w 10000"/>
              <a:gd name="connsiteY140" fmla="*/ 8157 h 10000"/>
              <a:gd name="connsiteX141" fmla="*/ 9951 w 10000"/>
              <a:gd name="connsiteY141" fmla="*/ 8256 h 10000"/>
              <a:gd name="connsiteX142" fmla="*/ 9890 w 10000"/>
              <a:gd name="connsiteY142" fmla="*/ 8366 h 10000"/>
              <a:gd name="connsiteX143" fmla="*/ 9780 w 10000"/>
              <a:gd name="connsiteY143" fmla="*/ 8609 h 10000"/>
              <a:gd name="connsiteX144" fmla="*/ 9645 w 10000"/>
              <a:gd name="connsiteY144" fmla="*/ 8841 h 10000"/>
              <a:gd name="connsiteX145" fmla="*/ 9462 w 10000"/>
              <a:gd name="connsiteY145" fmla="*/ 9062 h 10000"/>
              <a:gd name="connsiteX146" fmla="*/ 9291 w 10000"/>
              <a:gd name="connsiteY146" fmla="*/ 9283 h 10000"/>
              <a:gd name="connsiteX147" fmla="*/ 9132 w 10000"/>
              <a:gd name="connsiteY147" fmla="*/ 9448 h 10000"/>
              <a:gd name="connsiteX148" fmla="*/ 8985 w 10000"/>
              <a:gd name="connsiteY148" fmla="*/ 9592 h 10000"/>
              <a:gd name="connsiteX149" fmla="*/ 8839 w 10000"/>
              <a:gd name="connsiteY149" fmla="*/ 9702 h 10000"/>
              <a:gd name="connsiteX150" fmla="*/ 8680 w 10000"/>
              <a:gd name="connsiteY150" fmla="*/ 9801 h 10000"/>
              <a:gd name="connsiteX151" fmla="*/ 8521 w 10000"/>
              <a:gd name="connsiteY151" fmla="*/ 9879 h 10000"/>
              <a:gd name="connsiteX152" fmla="*/ 8350 w 10000"/>
              <a:gd name="connsiteY152" fmla="*/ 9934 h 10000"/>
              <a:gd name="connsiteX153" fmla="*/ 8166 w 10000"/>
              <a:gd name="connsiteY153" fmla="*/ 9978 h 10000"/>
              <a:gd name="connsiteX154" fmla="*/ 7983 w 10000"/>
              <a:gd name="connsiteY154" fmla="*/ 10000 h 10000"/>
              <a:gd name="connsiteX155" fmla="*/ 7787 w 10000"/>
              <a:gd name="connsiteY155" fmla="*/ 10000 h 10000"/>
              <a:gd name="connsiteX156" fmla="*/ 7579 w 10000"/>
              <a:gd name="connsiteY156" fmla="*/ 9989 h 10000"/>
              <a:gd name="connsiteX157" fmla="*/ 7384 w 10000"/>
              <a:gd name="connsiteY157" fmla="*/ 9967 h 10000"/>
              <a:gd name="connsiteX158" fmla="*/ 7176 w 10000"/>
              <a:gd name="connsiteY158" fmla="*/ 9912 h 10000"/>
              <a:gd name="connsiteX159" fmla="*/ 6993 w 10000"/>
              <a:gd name="connsiteY159" fmla="*/ 9857 h 10000"/>
              <a:gd name="connsiteX160" fmla="*/ 6809 w 10000"/>
              <a:gd name="connsiteY160" fmla="*/ 9779 h 10000"/>
              <a:gd name="connsiteX161" fmla="*/ 6626 w 10000"/>
              <a:gd name="connsiteY161" fmla="*/ 9691 h 10000"/>
              <a:gd name="connsiteX162" fmla="*/ 6467 w 10000"/>
              <a:gd name="connsiteY162" fmla="*/ 9581 h 10000"/>
              <a:gd name="connsiteX163" fmla="*/ 6296 w 10000"/>
              <a:gd name="connsiteY163" fmla="*/ 9459 h 10000"/>
              <a:gd name="connsiteX164" fmla="*/ 6137 w 10000"/>
              <a:gd name="connsiteY164" fmla="*/ 9316 h 10000"/>
              <a:gd name="connsiteX165" fmla="*/ 966 w 10000"/>
              <a:gd name="connsiteY165" fmla="*/ 4327 h 10000"/>
              <a:gd name="connsiteX166" fmla="*/ 733 w 10000"/>
              <a:gd name="connsiteY166" fmla="*/ 4095 h 10000"/>
              <a:gd name="connsiteX167" fmla="*/ 550 w 10000"/>
              <a:gd name="connsiteY167" fmla="*/ 3874 h 10000"/>
              <a:gd name="connsiteX168" fmla="*/ 477 w 10000"/>
              <a:gd name="connsiteY168" fmla="*/ 3753 h 10000"/>
              <a:gd name="connsiteX169" fmla="*/ 391 w 10000"/>
              <a:gd name="connsiteY169" fmla="*/ 3631 h 10000"/>
              <a:gd name="connsiteX170" fmla="*/ 330 w 10000"/>
              <a:gd name="connsiteY170" fmla="*/ 3510 h 10000"/>
              <a:gd name="connsiteX171" fmla="*/ 257 w 10000"/>
              <a:gd name="connsiteY171" fmla="*/ 3389 h 10000"/>
              <a:gd name="connsiteX172" fmla="*/ 196 w 10000"/>
              <a:gd name="connsiteY172" fmla="*/ 3267 h 10000"/>
              <a:gd name="connsiteX173" fmla="*/ 147 w 10000"/>
              <a:gd name="connsiteY173" fmla="*/ 3135 h 10000"/>
              <a:gd name="connsiteX174" fmla="*/ 110 w 10000"/>
              <a:gd name="connsiteY174" fmla="*/ 3013 h 10000"/>
              <a:gd name="connsiteX175" fmla="*/ 73 w 10000"/>
              <a:gd name="connsiteY175" fmla="*/ 2881 h 10000"/>
              <a:gd name="connsiteX176" fmla="*/ 49 w 10000"/>
              <a:gd name="connsiteY176" fmla="*/ 2748 h 10000"/>
              <a:gd name="connsiteX177" fmla="*/ 24 w 10000"/>
              <a:gd name="connsiteY177" fmla="*/ 2638 h 10000"/>
              <a:gd name="connsiteX178" fmla="*/ 0 w 10000"/>
              <a:gd name="connsiteY178" fmla="*/ 2506 h 10000"/>
              <a:gd name="connsiteX179" fmla="*/ 0 w 10000"/>
              <a:gd name="connsiteY179" fmla="*/ 2373 h 10000"/>
              <a:gd name="connsiteX180" fmla="*/ 0 w 10000"/>
              <a:gd name="connsiteY180" fmla="*/ 2241 h 10000"/>
              <a:gd name="connsiteX181" fmla="*/ 0 w 10000"/>
              <a:gd name="connsiteY181" fmla="*/ 2119 h 10000"/>
              <a:gd name="connsiteX182" fmla="*/ 37 w 10000"/>
              <a:gd name="connsiteY182" fmla="*/ 1998 h 10000"/>
              <a:gd name="connsiteX183" fmla="*/ 49 w 10000"/>
              <a:gd name="connsiteY183" fmla="*/ 1876 h 10000"/>
              <a:gd name="connsiteX184" fmla="*/ 73 w 10000"/>
              <a:gd name="connsiteY184" fmla="*/ 1755 h 10000"/>
              <a:gd name="connsiteX185" fmla="*/ 110 w 10000"/>
              <a:gd name="connsiteY185" fmla="*/ 1645 h 10000"/>
              <a:gd name="connsiteX186" fmla="*/ 147 w 10000"/>
              <a:gd name="connsiteY186" fmla="*/ 1534 h 10000"/>
              <a:gd name="connsiteX187" fmla="*/ 196 w 10000"/>
              <a:gd name="connsiteY187" fmla="*/ 1424 h 10000"/>
              <a:gd name="connsiteX188" fmla="*/ 244 w 10000"/>
              <a:gd name="connsiteY188" fmla="*/ 1313 h 10000"/>
              <a:gd name="connsiteX189" fmla="*/ 306 w 10000"/>
              <a:gd name="connsiteY189" fmla="*/ 1214 h 10000"/>
              <a:gd name="connsiteX190" fmla="*/ 379 w 10000"/>
              <a:gd name="connsiteY190" fmla="*/ 1115 h 10000"/>
              <a:gd name="connsiteX191" fmla="*/ 440 w 10000"/>
              <a:gd name="connsiteY191" fmla="*/ 1015 h 10000"/>
              <a:gd name="connsiteX192" fmla="*/ 526 w 10000"/>
              <a:gd name="connsiteY192" fmla="*/ 916 h 10000"/>
              <a:gd name="connsiteX193" fmla="*/ 611 w 10000"/>
              <a:gd name="connsiteY193" fmla="*/ 817 h 10000"/>
              <a:gd name="connsiteX194" fmla="*/ 697 w 10000"/>
              <a:gd name="connsiteY194" fmla="*/ 740 h 10000"/>
              <a:gd name="connsiteX195" fmla="*/ 807 w 10000"/>
              <a:gd name="connsiteY195" fmla="*/ 640 h 10000"/>
              <a:gd name="connsiteX196" fmla="*/ 1015 w 10000"/>
              <a:gd name="connsiteY196" fmla="*/ 486 h 10000"/>
              <a:gd name="connsiteX197" fmla="*/ 1222 w 10000"/>
              <a:gd name="connsiteY197" fmla="*/ 342 h 10000"/>
              <a:gd name="connsiteX198" fmla="*/ 1345 w 10000"/>
              <a:gd name="connsiteY198" fmla="*/ 276 h 10000"/>
              <a:gd name="connsiteX199" fmla="*/ 1455 w 10000"/>
              <a:gd name="connsiteY199" fmla="*/ 232 h 10000"/>
              <a:gd name="connsiteX200" fmla="*/ 1577 w 10000"/>
              <a:gd name="connsiteY200" fmla="*/ 188 h 10000"/>
              <a:gd name="connsiteX201" fmla="*/ 1699 w 10000"/>
              <a:gd name="connsiteY201" fmla="*/ 132 h 10000"/>
              <a:gd name="connsiteX202" fmla="*/ 1809 w 10000"/>
              <a:gd name="connsiteY202" fmla="*/ 99 h 10000"/>
              <a:gd name="connsiteX203" fmla="*/ 1932 w 10000"/>
              <a:gd name="connsiteY203" fmla="*/ 77 h 10000"/>
              <a:gd name="connsiteX204" fmla="*/ 2054 w 10000"/>
              <a:gd name="connsiteY204" fmla="*/ 44 h 10000"/>
              <a:gd name="connsiteX205" fmla="*/ 2188 w 10000"/>
              <a:gd name="connsiteY205" fmla="*/ 33 h 10000"/>
              <a:gd name="connsiteX206" fmla="*/ 2433 w 10000"/>
              <a:gd name="connsiteY206" fmla="*/ 0 h 10000"/>
              <a:gd name="connsiteX207" fmla="*/ 2702 w 10000"/>
              <a:gd name="connsiteY207" fmla="*/ 22 h 10000"/>
              <a:gd name="connsiteX208" fmla="*/ 2848 w 10000"/>
              <a:gd name="connsiteY208" fmla="*/ 33 h 10000"/>
              <a:gd name="connsiteX209" fmla="*/ 2983 w 10000"/>
              <a:gd name="connsiteY209" fmla="*/ 44 h 10000"/>
              <a:gd name="connsiteX210" fmla="*/ 3130 w 10000"/>
              <a:gd name="connsiteY210" fmla="*/ 66 h 10000"/>
              <a:gd name="connsiteX211" fmla="*/ 3276 w 10000"/>
              <a:gd name="connsiteY211" fmla="*/ 99 h 10000"/>
              <a:gd name="connsiteX212" fmla="*/ 3411 w 10000"/>
              <a:gd name="connsiteY212" fmla="*/ 132 h 10000"/>
              <a:gd name="connsiteX213" fmla="*/ 3545 w 10000"/>
              <a:gd name="connsiteY213" fmla="*/ 188 h 10000"/>
              <a:gd name="connsiteX214" fmla="*/ 3692 w 10000"/>
              <a:gd name="connsiteY214" fmla="*/ 243 h 10000"/>
              <a:gd name="connsiteX215" fmla="*/ 3814 w 10000"/>
              <a:gd name="connsiteY215" fmla="*/ 309 h 10000"/>
              <a:gd name="connsiteX216" fmla="*/ 3949 w 10000"/>
              <a:gd name="connsiteY216" fmla="*/ 375 h 10000"/>
              <a:gd name="connsiteX217" fmla="*/ 4083 w 10000"/>
              <a:gd name="connsiteY217" fmla="*/ 453 h 10000"/>
              <a:gd name="connsiteX218" fmla="*/ 4218 w 10000"/>
              <a:gd name="connsiteY218" fmla="*/ 530 h 10000"/>
              <a:gd name="connsiteX219" fmla="*/ 4352 w 10000"/>
              <a:gd name="connsiteY219" fmla="*/ 618 h 10000"/>
              <a:gd name="connsiteX220" fmla="*/ 4609 w 10000"/>
              <a:gd name="connsiteY220" fmla="*/ 806 h 10000"/>
              <a:gd name="connsiteX221" fmla="*/ 4853 w 10000"/>
              <a:gd name="connsiteY221" fmla="*/ 1038 h 10000"/>
              <a:gd name="connsiteX222" fmla="*/ 5277 w 10000"/>
              <a:gd name="connsiteY222" fmla="*/ 1301 h 10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Lst>
            <a:rect l="l" t="t" r="r" b="b"/>
            <a:pathLst>
              <a:path w="10000" h="10000">
                <a:moveTo>
                  <a:pt x="5277" y="1301"/>
                </a:moveTo>
                <a:lnTo>
                  <a:pt x="4767" y="1574"/>
                </a:lnTo>
                <a:lnTo>
                  <a:pt x="4474" y="1358"/>
                </a:lnTo>
                <a:lnTo>
                  <a:pt x="4279" y="1203"/>
                </a:lnTo>
                <a:lnTo>
                  <a:pt x="4095" y="1060"/>
                </a:lnTo>
                <a:lnTo>
                  <a:pt x="3912" y="938"/>
                </a:lnTo>
                <a:lnTo>
                  <a:pt x="3704" y="850"/>
                </a:lnTo>
                <a:lnTo>
                  <a:pt x="3496" y="751"/>
                </a:lnTo>
                <a:lnTo>
                  <a:pt x="3276" y="684"/>
                </a:lnTo>
                <a:lnTo>
                  <a:pt x="3044" y="629"/>
                </a:lnTo>
                <a:lnTo>
                  <a:pt x="2824" y="607"/>
                </a:lnTo>
                <a:lnTo>
                  <a:pt x="2579" y="596"/>
                </a:lnTo>
                <a:lnTo>
                  <a:pt x="2359" y="596"/>
                </a:lnTo>
                <a:lnTo>
                  <a:pt x="2139" y="618"/>
                </a:lnTo>
                <a:lnTo>
                  <a:pt x="1944" y="662"/>
                </a:lnTo>
                <a:lnTo>
                  <a:pt x="1748" y="740"/>
                </a:lnTo>
                <a:lnTo>
                  <a:pt x="1565" y="817"/>
                </a:lnTo>
                <a:lnTo>
                  <a:pt x="1394" y="927"/>
                </a:lnTo>
                <a:lnTo>
                  <a:pt x="1222" y="1049"/>
                </a:lnTo>
                <a:lnTo>
                  <a:pt x="1064" y="1192"/>
                </a:lnTo>
                <a:lnTo>
                  <a:pt x="954" y="1347"/>
                </a:lnTo>
                <a:lnTo>
                  <a:pt x="831" y="1501"/>
                </a:lnTo>
                <a:cubicBezTo>
                  <a:pt x="803" y="1560"/>
                  <a:pt x="774" y="1619"/>
                  <a:pt x="746" y="1678"/>
                </a:cubicBezTo>
                <a:cubicBezTo>
                  <a:pt x="726" y="1737"/>
                  <a:pt x="705" y="1795"/>
                  <a:pt x="685" y="1854"/>
                </a:cubicBezTo>
                <a:cubicBezTo>
                  <a:pt x="673" y="1917"/>
                  <a:pt x="660" y="1979"/>
                  <a:pt x="648" y="2042"/>
                </a:cubicBezTo>
                <a:cubicBezTo>
                  <a:pt x="636" y="2112"/>
                  <a:pt x="623" y="2182"/>
                  <a:pt x="611" y="2252"/>
                </a:cubicBezTo>
                <a:lnTo>
                  <a:pt x="611" y="2461"/>
                </a:lnTo>
                <a:cubicBezTo>
                  <a:pt x="619" y="2535"/>
                  <a:pt x="628" y="2608"/>
                  <a:pt x="636" y="2682"/>
                </a:cubicBezTo>
                <a:cubicBezTo>
                  <a:pt x="648" y="2748"/>
                  <a:pt x="660" y="2815"/>
                  <a:pt x="672" y="2881"/>
                </a:cubicBezTo>
                <a:cubicBezTo>
                  <a:pt x="692" y="2951"/>
                  <a:pt x="713" y="3021"/>
                  <a:pt x="733" y="3091"/>
                </a:cubicBezTo>
                <a:cubicBezTo>
                  <a:pt x="762" y="3153"/>
                  <a:pt x="790" y="3216"/>
                  <a:pt x="819" y="3278"/>
                </a:cubicBezTo>
                <a:cubicBezTo>
                  <a:pt x="852" y="3344"/>
                  <a:pt x="884" y="3411"/>
                  <a:pt x="917" y="3477"/>
                </a:cubicBezTo>
                <a:lnTo>
                  <a:pt x="1039" y="3653"/>
                </a:lnTo>
                <a:lnTo>
                  <a:pt x="1186" y="3830"/>
                </a:lnTo>
                <a:lnTo>
                  <a:pt x="1345" y="3996"/>
                </a:lnTo>
                <a:lnTo>
                  <a:pt x="6516" y="8996"/>
                </a:lnTo>
                <a:cubicBezTo>
                  <a:pt x="6557" y="9025"/>
                  <a:pt x="6597" y="9055"/>
                  <a:pt x="6638" y="9084"/>
                </a:cubicBezTo>
                <a:lnTo>
                  <a:pt x="6760" y="9183"/>
                </a:lnTo>
                <a:lnTo>
                  <a:pt x="6870" y="9260"/>
                </a:lnTo>
                <a:lnTo>
                  <a:pt x="7005" y="9327"/>
                </a:lnTo>
                <a:lnTo>
                  <a:pt x="7139" y="9393"/>
                </a:lnTo>
                <a:lnTo>
                  <a:pt x="7274" y="9426"/>
                </a:lnTo>
                <a:lnTo>
                  <a:pt x="7421" y="9459"/>
                </a:lnTo>
                <a:lnTo>
                  <a:pt x="7567" y="9470"/>
                </a:lnTo>
                <a:lnTo>
                  <a:pt x="7714" y="9481"/>
                </a:lnTo>
                <a:lnTo>
                  <a:pt x="7848" y="9481"/>
                </a:lnTo>
                <a:lnTo>
                  <a:pt x="7983" y="9459"/>
                </a:lnTo>
                <a:lnTo>
                  <a:pt x="8117" y="9437"/>
                </a:lnTo>
                <a:lnTo>
                  <a:pt x="8227" y="9393"/>
                </a:lnTo>
                <a:lnTo>
                  <a:pt x="8350" y="9338"/>
                </a:lnTo>
                <a:lnTo>
                  <a:pt x="8460" y="9272"/>
                </a:lnTo>
                <a:cubicBezTo>
                  <a:pt x="8492" y="9242"/>
                  <a:pt x="8525" y="9213"/>
                  <a:pt x="8557" y="9183"/>
                </a:cubicBezTo>
                <a:lnTo>
                  <a:pt x="8680" y="9073"/>
                </a:lnTo>
                <a:cubicBezTo>
                  <a:pt x="8725" y="9029"/>
                  <a:pt x="8769" y="8984"/>
                  <a:pt x="8814" y="8940"/>
                </a:cubicBezTo>
                <a:lnTo>
                  <a:pt x="8961" y="8775"/>
                </a:lnTo>
                <a:lnTo>
                  <a:pt x="9108" y="8587"/>
                </a:lnTo>
                <a:cubicBezTo>
                  <a:pt x="9153" y="8525"/>
                  <a:pt x="9197" y="8462"/>
                  <a:pt x="9242" y="8400"/>
                </a:cubicBezTo>
                <a:lnTo>
                  <a:pt x="9352" y="8212"/>
                </a:lnTo>
                <a:cubicBezTo>
                  <a:pt x="9364" y="8183"/>
                  <a:pt x="9377" y="8153"/>
                  <a:pt x="9389" y="8124"/>
                </a:cubicBezTo>
                <a:lnTo>
                  <a:pt x="9413" y="8046"/>
                </a:lnTo>
                <a:cubicBezTo>
                  <a:pt x="9417" y="8017"/>
                  <a:pt x="9421" y="7987"/>
                  <a:pt x="9425" y="7958"/>
                </a:cubicBezTo>
                <a:cubicBezTo>
                  <a:pt x="9429" y="7936"/>
                  <a:pt x="9434" y="7914"/>
                  <a:pt x="9438" y="7892"/>
                </a:cubicBezTo>
                <a:cubicBezTo>
                  <a:pt x="9434" y="7848"/>
                  <a:pt x="9429" y="7803"/>
                  <a:pt x="9425" y="7759"/>
                </a:cubicBezTo>
                <a:lnTo>
                  <a:pt x="9401" y="7627"/>
                </a:lnTo>
                <a:cubicBezTo>
                  <a:pt x="9389" y="7587"/>
                  <a:pt x="9376" y="7546"/>
                  <a:pt x="9364" y="7506"/>
                </a:cubicBezTo>
                <a:cubicBezTo>
                  <a:pt x="9344" y="7465"/>
                  <a:pt x="9323" y="7425"/>
                  <a:pt x="9303" y="7384"/>
                </a:cubicBezTo>
                <a:cubicBezTo>
                  <a:pt x="9283" y="7344"/>
                  <a:pt x="9262" y="7303"/>
                  <a:pt x="9242" y="7263"/>
                </a:cubicBezTo>
                <a:lnTo>
                  <a:pt x="9156" y="7141"/>
                </a:lnTo>
                <a:cubicBezTo>
                  <a:pt x="9128" y="7108"/>
                  <a:pt x="9099" y="7075"/>
                  <a:pt x="9071" y="7042"/>
                </a:cubicBezTo>
                <a:lnTo>
                  <a:pt x="8961" y="6932"/>
                </a:lnTo>
                <a:lnTo>
                  <a:pt x="4218" y="2340"/>
                </a:lnTo>
                <a:lnTo>
                  <a:pt x="4120" y="2274"/>
                </a:lnTo>
                <a:cubicBezTo>
                  <a:pt x="4087" y="2256"/>
                  <a:pt x="4055" y="2237"/>
                  <a:pt x="4022" y="2219"/>
                </a:cubicBezTo>
                <a:lnTo>
                  <a:pt x="3912" y="2174"/>
                </a:lnTo>
                <a:lnTo>
                  <a:pt x="3790" y="2152"/>
                </a:lnTo>
                <a:cubicBezTo>
                  <a:pt x="3765" y="2156"/>
                  <a:pt x="3741" y="2159"/>
                  <a:pt x="3716" y="2163"/>
                </a:cubicBezTo>
                <a:lnTo>
                  <a:pt x="3594" y="2196"/>
                </a:lnTo>
                <a:lnTo>
                  <a:pt x="3447" y="2241"/>
                </a:lnTo>
                <a:lnTo>
                  <a:pt x="3289" y="2296"/>
                </a:lnTo>
                <a:lnTo>
                  <a:pt x="3142" y="2362"/>
                </a:lnTo>
                <a:lnTo>
                  <a:pt x="2995" y="2417"/>
                </a:lnTo>
                <a:cubicBezTo>
                  <a:pt x="2958" y="2435"/>
                  <a:pt x="2922" y="2454"/>
                  <a:pt x="2885" y="2472"/>
                </a:cubicBezTo>
                <a:cubicBezTo>
                  <a:pt x="2865" y="2487"/>
                  <a:pt x="2844" y="2502"/>
                  <a:pt x="2824" y="2517"/>
                </a:cubicBezTo>
                <a:cubicBezTo>
                  <a:pt x="2812" y="2535"/>
                  <a:pt x="2799" y="2554"/>
                  <a:pt x="2787" y="2572"/>
                </a:cubicBezTo>
                <a:lnTo>
                  <a:pt x="2714" y="2660"/>
                </a:lnTo>
                <a:lnTo>
                  <a:pt x="2641" y="2781"/>
                </a:lnTo>
                <a:cubicBezTo>
                  <a:pt x="2616" y="2825"/>
                  <a:pt x="2592" y="2870"/>
                  <a:pt x="2567" y="2914"/>
                </a:cubicBezTo>
                <a:cubicBezTo>
                  <a:pt x="2547" y="2958"/>
                  <a:pt x="2526" y="3002"/>
                  <a:pt x="2506" y="3046"/>
                </a:cubicBezTo>
                <a:cubicBezTo>
                  <a:pt x="2486" y="3087"/>
                  <a:pt x="2465" y="3127"/>
                  <a:pt x="2445" y="3168"/>
                </a:cubicBezTo>
                <a:cubicBezTo>
                  <a:pt x="2433" y="3201"/>
                  <a:pt x="2420" y="3234"/>
                  <a:pt x="2408" y="3267"/>
                </a:cubicBezTo>
                <a:cubicBezTo>
                  <a:pt x="2404" y="3296"/>
                  <a:pt x="2400" y="3326"/>
                  <a:pt x="2396" y="3355"/>
                </a:cubicBezTo>
                <a:cubicBezTo>
                  <a:pt x="2400" y="3385"/>
                  <a:pt x="2404" y="3414"/>
                  <a:pt x="2408" y="3444"/>
                </a:cubicBezTo>
                <a:cubicBezTo>
                  <a:pt x="2420" y="3481"/>
                  <a:pt x="2433" y="3517"/>
                  <a:pt x="2445" y="3554"/>
                </a:cubicBezTo>
                <a:lnTo>
                  <a:pt x="2518" y="3642"/>
                </a:lnTo>
                <a:cubicBezTo>
                  <a:pt x="2538" y="3668"/>
                  <a:pt x="2559" y="3694"/>
                  <a:pt x="2579" y="3720"/>
                </a:cubicBezTo>
                <a:lnTo>
                  <a:pt x="7335" y="8311"/>
                </a:lnTo>
                <a:lnTo>
                  <a:pt x="6956" y="8642"/>
                </a:lnTo>
                <a:lnTo>
                  <a:pt x="2200" y="4051"/>
                </a:lnTo>
                <a:cubicBezTo>
                  <a:pt x="2172" y="4021"/>
                  <a:pt x="2143" y="3992"/>
                  <a:pt x="2115" y="3962"/>
                </a:cubicBezTo>
                <a:cubicBezTo>
                  <a:pt x="2091" y="3936"/>
                  <a:pt x="2066" y="3911"/>
                  <a:pt x="2042" y="3885"/>
                </a:cubicBezTo>
                <a:cubicBezTo>
                  <a:pt x="2021" y="3852"/>
                  <a:pt x="2001" y="3819"/>
                  <a:pt x="1980" y="3786"/>
                </a:cubicBezTo>
                <a:lnTo>
                  <a:pt x="1932" y="3687"/>
                </a:lnTo>
                <a:cubicBezTo>
                  <a:pt x="1920" y="3657"/>
                  <a:pt x="1907" y="3628"/>
                  <a:pt x="1895" y="3598"/>
                </a:cubicBezTo>
                <a:cubicBezTo>
                  <a:pt x="1883" y="3565"/>
                  <a:pt x="1870" y="3532"/>
                  <a:pt x="1858" y="3499"/>
                </a:cubicBezTo>
                <a:cubicBezTo>
                  <a:pt x="1850" y="3462"/>
                  <a:pt x="1842" y="3426"/>
                  <a:pt x="1834" y="3389"/>
                </a:cubicBezTo>
                <a:lnTo>
                  <a:pt x="1822" y="3278"/>
                </a:lnTo>
                <a:cubicBezTo>
                  <a:pt x="1826" y="3238"/>
                  <a:pt x="1830" y="3197"/>
                  <a:pt x="1834" y="3157"/>
                </a:cubicBezTo>
                <a:cubicBezTo>
                  <a:pt x="1850" y="3105"/>
                  <a:pt x="1867" y="3054"/>
                  <a:pt x="1883" y="3002"/>
                </a:cubicBezTo>
                <a:cubicBezTo>
                  <a:pt x="1907" y="2943"/>
                  <a:pt x="1932" y="2885"/>
                  <a:pt x="1956" y="2826"/>
                </a:cubicBezTo>
                <a:cubicBezTo>
                  <a:pt x="1985" y="2767"/>
                  <a:pt x="2013" y="2708"/>
                  <a:pt x="2042" y="2649"/>
                </a:cubicBezTo>
                <a:cubicBezTo>
                  <a:pt x="2070" y="2590"/>
                  <a:pt x="2099" y="2531"/>
                  <a:pt x="2127" y="2472"/>
                </a:cubicBezTo>
                <a:cubicBezTo>
                  <a:pt x="2164" y="2421"/>
                  <a:pt x="2200" y="2369"/>
                  <a:pt x="2237" y="2318"/>
                </a:cubicBezTo>
                <a:cubicBezTo>
                  <a:pt x="2270" y="2274"/>
                  <a:pt x="2302" y="2229"/>
                  <a:pt x="2335" y="2185"/>
                </a:cubicBezTo>
                <a:cubicBezTo>
                  <a:pt x="2364" y="2156"/>
                  <a:pt x="2392" y="2126"/>
                  <a:pt x="2421" y="2097"/>
                </a:cubicBezTo>
                <a:lnTo>
                  <a:pt x="2531" y="2020"/>
                </a:lnTo>
                <a:lnTo>
                  <a:pt x="2677" y="1943"/>
                </a:lnTo>
                <a:lnTo>
                  <a:pt x="2861" y="1865"/>
                </a:lnTo>
                <a:lnTo>
                  <a:pt x="3056" y="1788"/>
                </a:lnTo>
                <a:lnTo>
                  <a:pt x="3264" y="1722"/>
                </a:lnTo>
                <a:lnTo>
                  <a:pt x="3460" y="1678"/>
                </a:lnTo>
                <a:lnTo>
                  <a:pt x="3631" y="1645"/>
                </a:lnTo>
                <a:lnTo>
                  <a:pt x="3778" y="1634"/>
                </a:lnTo>
                <a:lnTo>
                  <a:pt x="3900" y="1667"/>
                </a:lnTo>
                <a:cubicBezTo>
                  <a:pt x="3937" y="1674"/>
                  <a:pt x="3973" y="1682"/>
                  <a:pt x="4010" y="1689"/>
                </a:cubicBezTo>
                <a:lnTo>
                  <a:pt x="4120" y="1722"/>
                </a:lnTo>
                <a:lnTo>
                  <a:pt x="4230" y="1755"/>
                </a:lnTo>
                <a:cubicBezTo>
                  <a:pt x="4263" y="1773"/>
                  <a:pt x="4295" y="1792"/>
                  <a:pt x="4328" y="1810"/>
                </a:cubicBezTo>
                <a:lnTo>
                  <a:pt x="4425" y="1876"/>
                </a:lnTo>
                <a:cubicBezTo>
                  <a:pt x="4458" y="1898"/>
                  <a:pt x="4490" y="1921"/>
                  <a:pt x="4523" y="1943"/>
                </a:cubicBezTo>
                <a:lnTo>
                  <a:pt x="4609" y="2020"/>
                </a:lnTo>
                <a:lnTo>
                  <a:pt x="9364" y="6600"/>
                </a:lnTo>
                <a:lnTo>
                  <a:pt x="9499" y="6744"/>
                </a:lnTo>
                <a:cubicBezTo>
                  <a:pt x="9540" y="6799"/>
                  <a:pt x="9580" y="6854"/>
                  <a:pt x="9621" y="6909"/>
                </a:cubicBezTo>
                <a:lnTo>
                  <a:pt x="9731" y="7064"/>
                </a:lnTo>
                <a:cubicBezTo>
                  <a:pt x="9760" y="7119"/>
                  <a:pt x="9788" y="7175"/>
                  <a:pt x="9817" y="7230"/>
                </a:cubicBezTo>
                <a:cubicBezTo>
                  <a:pt x="9841" y="7285"/>
                  <a:pt x="9866" y="7340"/>
                  <a:pt x="9890" y="7395"/>
                </a:cubicBezTo>
                <a:cubicBezTo>
                  <a:pt x="9910" y="7454"/>
                  <a:pt x="9931" y="7513"/>
                  <a:pt x="9951" y="7572"/>
                </a:cubicBezTo>
                <a:cubicBezTo>
                  <a:pt x="9959" y="7634"/>
                  <a:pt x="9968" y="7697"/>
                  <a:pt x="9976" y="7759"/>
                </a:cubicBezTo>
                <a:cubicBezTo>
                  <a:pt x="9984" y="7822"/>
                  <a:pt x="9992" y="7884"/>
                  <a:pt x="10000" y="7947"/>
                </a:cubicBezTo>
                <a:lnTo>
                  <a:pt x="9988" y="8046"/>
                </a:lnTo>
                <a:lnTo>
                  <a:pt x="9976" y="8157"/>
                </a:lnTo>
                <a:cubicBezTo>
                  <a:pt x="9968" y="8190"/>
                  <a:pt x="9959" y="8223"/>
                  <a:pt x="9951" y="8256"/>
                </a:cubicBezTo>
                <a:cubicBezTo>
                  <a:pt x="9931" y="8293"/>
                  <a:pt x="9910" y="8329"/>
                  <a:pt x="9890" y="8366"/>
                </a:cubicBezTo>
                <a:cubicBezTo>
                  <a:pt x="9853" y="8447"/>
                  <a:pt x="9817" y="8528"/>
                  <a:pt x="9780" y="8609"/>
                </a:cubicBezTo>
                <a:lnTo>
                  <a:pt x="9645" y="8841"/>
                </a:lnTo>
                <a:lnTo>
                  <a:pt x="9462" y="9062"/>
                </a:lnTo>
                <a:lnTo>
                  <a:pt x="9291" y="9283"/>
                </a:lnTo>
                <a:lnTo>
                  <a:pt x="9132" y="9448"/>
                </a:lnTo>
                <a:lnTo>
                  <a:pt x="8985" y="9592"/>
                </a:lnTo>
                <a:lnTo>
                  <a:pt x="8839" y="9702"/>
                </a:lnTo>
                <a:lnTo>
                  <a:pt x="8680" y="9801"/>
                </a:lnTo>
                <a:lnTo>
                  <a:pt x="8521" y="9879"/>
                </a:lnTo>
                <a:lnTo>
                  <a:pt x="8350" y="9934"/>
                </a:lnTo>
                <a:lnTo>
                  <a:pt x="8166" y="9978"/>
                </a:lnTo>
                <a:lnTo>
                  <a:pt x="7983" y="10000"/>
                </a:lnTo>
                <a:lnTo>
                  <a:pt x="7787" y="10000"/>
                </a:lnTo>
                <a:lnTo>
                  <a:pt x="7579" y="9989"/>
                </a:lnTo>
                <a:lnTo>
                  <a:pt x="7384" y="9967"/>
                </a:lnTo>
                <a:lnTo>
                  <a:pt x="7176" y="9912"/>
                </a:lnTo>
                <a:lnTo>
                  <a:pt x="6993" y="9857"/>
                </a:lnTo>
                <a:lnTo>
                  <a:pt x="6809" y="9779"/>
                </a:lnTo>
                <a:lnTo>
                  <a:pt x="6626" y="9691"/>
                </a:lnTo>
                <a:lnTo>
                  <a:pt x="6467" y="9581"/>
                </a:lnTo>
                <a:lnTo>
                  <a:pt x="6296" y="9459"/>
                </a:lnTo>
                <a:lnTo>
                  <a:pt x="6137" y="9316"/>
                </a:lnTo>
                <a:lnTo>
                  <a:pt x="966" y="4327"/>
                </a:lnTo>
                <a:lnTo>
                  <a:pt x="733" y="4095"/>
                </a:lnTo>
                <a:lnTo>
                  <a:pt x="550" y="3874"/>
                </a:lnTo>
                <a:lnTo>
                  <a:pt x="477" y="3753"/>
                </a:lnTo>
                <a:lnTo>
                  <a:pt x="391" y="3631"/>
                </a:lnTo>
                <a:cubicBezTo>
                  <a:pt x="371" y="3591"/>
                  <a:pt x="350" y="3550"/>
                  <a:pt x="330" y="3510"/>
                </a:cubicBezTo>
                <a:lnTo>
                  <a:pt x="257" y="3389"/>
                </a:lnTo>
                <a:cubicBezTo>
                  <a:pt x="237" y="3348"/>
                  <a:pt x="216" y="3308"/>
                  <a:pt x="196" y="3267"/>
                </a:cubicBezTo>
                <a:cubicBezTo>
                  <a:pt x="180" y="3223"/>
                  <a:pt x="163" y="3179"/>
                  <a:pt x="147" y="3135"/>
                </a:cubicBezTo>
                <a:cubicBezTo>
                  <a:pt x="135" y="3094"/>
                  <a:pt x="122" y="3054"/>
                  <a:pt x="110" y="3013"/>
                </a:cubicBezTo>
                <a:cubicBezTo>
                  <a:pt x="98" y="2969"/>
                  <a:pt x="85" y="2925"/>
                  <a:pt x="73" y="2881"/>
                </a:cubicBezTo>
                <a:cubicBezTo>
                  <a:pt x="65" y="2837"/>
                  <a:pt x="57" y="2792"/>
                  <a:pt x="49" y="2748"/>
                </a:cubicBezTo>
                <a:cubicBezTo>
                  <a:pt x="41" y="2711"/>
                  <a:pt x="32" y="2675"/>
                  <a:pt x="24" y="2638"/>
                </a:cubicBezTo>
                <a:lnTo>
                  <a:pt x="0" y="2506"/>
                </a:lnTo>
                <a:lnTo>
                  <a:pt x="0" y="2373"/>
                </a:lnTo>
                <a:lnTo>
                  <a:pt x="0" y="2241"/>
                </a:lnTo>
                <a:lnTo>
                  <a:pt x="0" y="2119"/>
                </a:lnTo>
                <a:cubicBezTo>
                  <a:pt x="12" y="2079"/>
                  <a:pt x="25" y="2038"/>
                  <a:pt x="37" y="1998"/>
                </a:cubicBezTo>
                <a:cubicBezTo>
                  <a:pt x="41" y="1957"/>
                  <a:pt x="45" y="1917"/>
                  <a:pt x="49" y="1876"/>
                </a:cubicBezTo>
                <a:cubicBezTo>
                  <a:pt x="57" y="1836"/>
                  <a:pt x="65" y="1795"/>
                  <a:pt x="73" y="1755"/>
                </a:cubicBezTo>
                <a:cubicBezTo>
                  <a:pt x="85" y="1718"/>
                  <a:pt x="98" y="1682"/>
                  <a:pt x="110" y="1645"/>
                </a:cubicBezTo>
                <a:cubicBezTo>
                  <a:pt x="122" y="1608"/>
                  <a:pt x="135" y="1571"/>
                  <a:pt x="147" y="1534"/>
                </a:cubicBezTo>
                <a:cubicBezTo>
                  <a:pt x="163" y="1497"/>
                  <a:pt x="180" y="1461"/>
                  <a:pt x="196" y="1424"/>
                </a:cubicBezTo>
                <a:lnTo>
                  <a:pt x="244" y="1313"/>
                </a:lnTo>
                <a:cubicBezTo>
                  <a:pt x="265" y="1280"/>
                  <a:pt x="285" y="1247"/>
                  <a:pt x="306" y="1214"/>
                </a:cubicBezTo>
                <a:cubicBezTo>
                  <a:pt x="330" y="1181"/>
                  <a:pt x="355" y="1148"/>
                  <a:pt x="379" y="1115"/>
                </a:cubicBezTo>
                <a:cubicBezTo>
                  <a:pt x="399" y="1082"/>
                  <a:pt x="420" y="1048"/>
                  <a:pt x="440" y="1015"/>
                </a:cubicBezTo>
                <a:cubicBezTo>
                  <a:pt x="469" y="982"/>
                  <a:pt x="497" y="949"/>
                  <a:pt x="526" y="916"/>
                </a:cubicBezTo>
                <a:cubicBezTo>
                  <a:pt x="554" y="883"/>
                  <a:pt x="583" y="850"/>
                  <a:pt x="611" y="817"/>
                </a:cubicBezTo>
                <a:lnTo>
                  <a:pt x="697" y="740"/>
                </a:lnTo>
                <a:cubicBezTo>
                  <a:pt x="734" y="707"/>
                  <a:pt x="770" y="673"/>
                  <a:pt x="807" y="640"/>
                </a:cubicBezTo>
                <a:lnTo>
                  <a:pt x="1015" y="486"/>
                </a:lnTo>
                <a:lnTo>
                  <a:pt x="1222" y="342"/>
                </a:lnTo>
                <a:lnTo>
                  <a:pt x="1345" y="276"/>
                </a:lnTo>
                <a:lnTo>
                  <a:pt x="1455" y="232"/>
                </a:lnTo>
                <a:lnTo>
                  <a:pt x="1577" y="188"/>
                </a:lnTo>
                <a:lnTo>
                  <a:pt x="1699" y="132"/>
                </a:lnTo>
                <a:lnTo>
                  <a:pt x="1809" y="99"/>
                </a:lnTo>
                <a:lnTo>
                  <a:pt x="1932" y="77"/>
                </a:lnTo>
                <a:lnTo>
                  <a:pt x="2054" y="44"/>
                </a:lnTo>
                <a:lnTo>
                  <a:pt x="2188" y="33"/>
                </a:lnTo>
                <a:lnTo>
                  <a:pt x="2433" y="0"/>
                </a:lnTo>
                <a:lnTo>
                  <a:pt x="2702" y="22"/>
                </a:lnTo>
                <a:lnTo>
                  <a:pt x="2848" y="33"/>
                </a:lnTo>
                <a:lnTo>
                  <a:pt x="2983" y="44"/>
                </a:lnTo>
                <a:lnTo>
                  <a:pt x="3130" y="66"/>
                </a:lnTo>
                <a:lnTo>
                  <a:pt x="3276" y="99"/>
                </a:lnTo>
                <a:lnTo>
                  <a:pt x="3411" y="132"/>
                </a:lnTo>
                <a:lnTo>
                  <a:pt x="3545" y="188"/>
                </a:lnTo>
                <a:lnTo>
                  <a:pt x="3692" y="243"/>
                </a:lnTo>
                <a:lnTo>
                  <a:pt x="3814" y="309"/>
                </a:lnTo>
                <a:lnTo>
                  <a:pt x="3949" y="375"/>
                </a:lnTo>
                <a:lnTo>
                  <a:pt x="4083" y="453"/>
                </a:lnTo>
                <a:lnTo>
                  <a:pt x="4218" y="530"/>
                </a:lnTo>
                <a:cubicBezTo>
                  <a:pt x="4263" y="559"/>
                  <a:pt x="4307" y="589"/>
                  <a:pt x="4352" y="618"/>
                </a:cubicBezTo>
                <a:lnTo>
                  <a:pt x="4609" y="806"/>
                </a:lnTo>
                <a:lnTo>
                  <a:pt x="4853" y="1038"/>
                </a:lnTo>
                <a:lnTo>
                  <a:pt x="5277" y="1301"/>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dirty="0">
              <a:latin typeface="Arial" panose="020B0604020202020204" pitchFamily="34" charset="0"/>
            </a:endParaRPr>
          </a:p>
        </p:txBody>
      </p:sp>
      <p:graphicFrame>
        <p:nvGraphicFramePr>
          <p:cNvPr id="35" name="Table 14">
            <a:extLst>
              <a:ext uri="{FF2B5EF4-FFF2-40B4-BE49-F238E27FC236}">
                <a16:creationId xmlns:a16="http://schemas.microsoft.com/office/drawing/2014/main" id="{4CA4FC0A-36BA-8A3B-3FD0-342BB1E02254}"/>
              </a:ext>
            </a:extLst>
          </p:cNvPr>
          <p:cNvGraphicFramePr>
            <a:graphicFrameLocks noGrp="1"/>
          </p:cNvGraphicFramePr>
          <p:nvPr>
            <p:extLst>
              <p:ext uri="{D42A27DB-BD31-4B8C-83A1-F6EECF244321}">
                <p14:modId xmlns:p14="http://schemas.microsoft.com/office/powerpoint/2010/main" val="60869410"/>
              </p:ext>
            </p:extLst>
          </p:nvPr>
        </p:nvGraphicFramePr>
        <p:xfrm>
          <a:off x="637300" y="2305016"/>
          <a:ext cx="11040058" cy="365712"/>
        </p:xfrm>
        <a:graphic>
          <a:graphicData uri="http://schemas.openxmlformats.org/drawingml/2006/table">
            <a:tbl>
              <a:tblPr firstRow="1" bandRow="1"/>
              <a:tblGrid>
                <a:gridCol w="11040058">
                  <a:extLst>
                    <a:ext uri="{9D8B030D-6E8A-4147-A177-3AD203B41FA5}">
                      <a16:colId xmlns:a16="http://schemas.microsoft.com/office/drawing/2014/main" val="973605119"/>
                    </a:ext>
                  </a:extLst>
                </a:gridCol>
              </a:tblGrid>
              <a:tr h="335105">
                <a:tc>
                  <a:txBody>
                    <a:bodyPr/>
                    <a:lstStyle>
                      <a:lvl1pPr marL="0" algn="l" defTabSz="914354" rtl="0" eaLnBrk="1" latinLnBrk="0" hangingPunct="1">
                        <a:defRPr sz="1800" kern="1200">
                          <a:solidFill>
                            <a:schemeClr val="tx1"/>
                          </a:solidFill>
                          <a:latin typeface="EYInterstate Light"/>
                        </a:defRPr>
                      </a:lvl1pPr>
                      <a:lvl2pPr marL="457178" algn="l" defTabSz="914354" rtl="0" eaLnBrk="1" latinLnBrk="0" hangingPunct="1">
                        <a:defRPr sz="1800" kern="1200">
                          <a:solidFill>
                            <a:schemeClr val="tx1"/>
                          </a:solidFill>
                          <a:latin typeface="EYInterstate Light"/>
                        </a:defRPr>
                      </a:lvl2pPr>
                      <a:lvl3pPr marL="914354" algn="l" defTabSz="914354" rtl="0" eaLnBrk="1" latinLnBrk="0" hangingPunct="1">
                        <a:defRPr sz="1800" kern="1200">
                          <a:solidFill>
                            <a:schemeClr val="tx1"/>
                          </a:solidFill>
                          <a:latin typeface="EYInterstate Light"/>
                        </a:defRPr>
                      </a:lvl3pPr>
                      <a:lvl4pPr marL="1371532" algn="l" defTabSz="914354" rtl="0" eaLnBrk="1" latinLnBrk="0" hangingPunct="1">
                        <a:defRPr sz="1800" kern="1200">
                          <a:solidFill>
                            <a:schemeClr val="tx1"/>
                          </a:solidFill>
                          <a:latin typeface="EYInterstate Light"/>
                        </a:defRPr>
                      </a:lvl4pPr>
                      <a:lvl5pPr marL="1828709" algn="l" defTabSz="914354" rtl="0" eaLnBrk="1" latinLnBrk="0" hangingPunct="1">
                        <a:defRPr sz="1800" kern="1200">
                          <a:solidFill>
                            <a:schemeClr val="tx1"/>
                          </a:solidFill>
                          <a:latin typeface="EYInterstate Light"/>
                        </a:defRPr>
                      </a:lvl5pPr>
                      <a:lvl6pPr marL="2285886" algn="l" defTabSz="914354" rtl="0" eaLnBrk="1" latinLnBrk="0" hangingPunct="1">
                        <a:defRPr sz="1800" kern="1200">
                          <a:solidFill>
                            <a:schemeClr val="tx1"/>
                          </a:solidFill>
                          <a:latin typeface="EYInterstate Light"/>
                        </a:defRPr>
                      </a:lvl6pPr>
                      <a:lvl7pPr marL="2743062" algn="l" defTabSz="914354" rtl="0" eaLnBrk="1" latinLnBrk="0" hangingPunct="1">
                        <a:defRPr sz="1800" kern="1200">
                          <a:solidFill>
                            <a:schemeClr val="tx1"/>
                          </a:solidFill>
                          <a:latin typeface="EYInterstate Light"/>
                        </a:defRPr>
                      </a:lvl7pPr>
                      <a:lvl8pPr marL="3200240" algn="l" defTabSz="914354" rtl="0" eaLnBrk="1" latinLnBrk="0" hangingPunct="1">
                        <a:defRPr sz="1800" kern="1200">
                          <a:solidFill>
                            <a:schemeClr val="tx1"/>
                          </a:solidFill>
                          <a:latin typeface="EYInterstate Light"/>
                        </a:defRPr>
                      </a:lvl8pPr>
                      <a:lvl9pPr marL="3657418" algn="l" defTabSz="914354" rtl="0" eaLnBrk="1" latinLnBrk="0" hangingPunct="1">
                        <a:defRPr sz="1800" kern="1200">
                          <a:solidFill>
                            <a:schemeClr val="tx1"/>
                          </a:solidFill>
                          <a:latin typeface="EYInterstate Light"/>
                        </a:defRPr>
                      </a:lvl9pPr>
                    </a:lstStyle>
                    <a:p>
                      <a:pPr marL="0" marR="0" indent="0" algn="l" defTabSz="914354" rtl="0" eaLnBrk="1" fontAlgn="auto" latinLnBrk="0" hangingPunct="1">
                        <a:lnSpc>
                          <a:spcPct val="100000"/>
                        </a:lnSpc>
                        <a:spcBef>
                          <a:spcPts val="0"/>
                        </a:spcBef>
                        <a:spcAft>
                          <a:spcPts val="0"/>
                        </a:spcAft>
                        <a:buClrTx/>
                        <a:buSzTx/>
                        <a:buFontTx/>
                        <a:buNone/>
                        <a:tabLst/>
                        <a:defRPr/>
                      </a:pPr>
                      <a:r>
                        <a:rPr lang="en-US" sz="1800" b="1" dirty="0">
                          <a:solidFill>
                            <a:schemeClr val="bg1"/>
                          </a:solidFill>
                          <a:latin typeface="Arial" panose="020B0604020202020204" pitchFamily="34" charset="0"/>
                          <a:cs typeface="Arial" panose="020B0604020202020204" pitchFamily="34" charset="0"/>
                        </a:rPr>
                        <a:t>Key activities involved in this process</a:t>
                      </a:r>
                    </a:p>
                  </a:txBody>
                  <a:tcPr marL="91392" marR="91392" marT="45696" marB="45696">
                    <a:lnL w="12700" cap="flat" cmpd="sng" algn="ctr">
                      <a:solidFill>
                        <a:sysClr val="window" lastClr="FFFFFF"/>
                      </a:solidFill>
                      <a:prstDash val="solid"/>
                      <a:round/>
                      <a:headEnd type="none" w="med" len="med"/>
                      <a:tailEnd type="none" w="med" len="med"/>
                    </a:lnL>
                    <a:lnR w="12700" cap="flat" cmpd="sng" algn="ctr">
                      <a:solidFill>
                        <a:sysClr val="window" lastClr="FFFFFF"/>
                      </a:solidFill>
                      <a:prstDash val="solid"/>
                      <a:round/>
                      <a:headEnd type="none" w="med" len="med"/>
                      <a:tailEnd type="none" w="med" len="med"/>
                    </a:lnR>
                    <a:lnT w="12700" cap="flat" cmpd="sng" algn="ctr">
                      <a:solidFill>
                        <a:sysClr val="window" lastClr="FFFFFF"/>
                      </a:solidFill>
                      <a:prstDash val="solid"/>
                      <a:round/>
                      <a:headEnd type="none" w="med" len="med"/>
                      <a:tailEnd type="none" w="med" len="med"/>
                    </a:lnT>
                    <a:lnB w="1270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B9202F"/>
                    </a:solidFill>
                  </a:tcPr>
                </a:tc>
                <a:extLst>
                  <a:ext uri="{0D108BD9-81ED-4DB2-BD59-A6C34878D82A}">
                    <a16:rowId xmlns:a16="http://schemas.microsoft.com/office/drawing/2014/main" val="496138812"/>
                  </a:ext>
                </a:extLst>
              </a:tr>
            </a:tbl>
          </a:graphicData>
        </a:graphic>
      </p:graphicFrame>
    </p:spTree>
    <p:extLst>
      <p:ext uri="{BB962C8B-B14F-4D97-AF65-F5344CB8AC3E}">
        <p14:creationId xmlns:p14="http://schemas.microsoft.com/office/powerpoint/2010/main" val="3491019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3CBDC-29BD-3839-D0F0-24FDB8EC994A}"/>
              </a:ext>
            </a:extLst>
          </p:cNvPr>
          <p:cNvSpPr>
            <a:spLocks noGrp="1"/>
          </p:cNvSpPr>
          <p:nvPr>
            <p:ph type="title"/>
          </p:nvPr>
        </p:nvSpPr>
        <p:spPr>
          <a:xfrm>
            <a:off x="620301" y="329392"/>
            <a:ext cx="10755657" cy="667493"/>
          </a:xfrm>
        </p:spPr>
        <p:txBody>
          <a:bodyPr>
            <a:normAutofit/>
          </a:bodyPr>
          <a:lstStyle/>
          <a:p>
            <a:r>
              <a:rPr lang="en-IN" dirty="0">
                <a:latin typeface="Arial" panose="020B0604020202020204" pitchFamily="34" charset="0"/>
                <a:cs typeface="Arial" panose="020B0604020202020204" pitchFamily="34" charset="0"/>
              </a:rPr>
              <a:t>Our Asks of You Ahead of the Risk Assessment</a:t>
            </a:r>
          </a:p>
        </p:txBody>
      </p:sp>
      <p:sp>
        <p:nvSpPr>
          <p:cNvPr id="3" name="TextBox 2">
            <a:extLst>
              <a:ext uri="{FF2B5EF4-FFF2-40B4-BE49-F238E27FC236}">
                <a16:creationId xmlns:a16="http://schemas.microsoft.com/office/drawing/2014/main" id="{384E96E0-7036-92C0-1438-D055FDBDB59F}"/>
              </a:ext>
            </a:extLst>
          </p:cNvPr>
          <p:cNvSpPr txBox="1"/>
          <p:nvPr/>
        </p:nvSpPr>
        <p:spPr>
          <a:xfrm>
            <a:off x="1394375" y="1237479"/>
            <a:ext cx="9920280" cy="615553"/>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600"/>
              </a:spcBef>
              <a:spcAft>
                <a:spcPts val="600"/>
              </a:spcAft>
              <a:buClr>
                <a:srgbClr val="44546A"/>
              </a:buClr>
              <a:buSzPct val="110000"/>
              <a:buFontTx/>
              <a:buNone/>
              <a:tabLst/>
              <a:defRPr/>
            </a:pPr>
            <a:r>
              <a:rPr kumimoji="0" lang="en-US" sz="2000" b="0" i="0" u="none" strike="noStrike" kern="1200" cap="none" spc="0" normalizeH="0" baseline="0" noProof="0" dirty="0">
                <a:ln>
                  <a:noFill/>
                </a:ln>
                <a:effectLst/>
                <a:uLnTx/>
                <a:uFillTx/>
                <a:latin typeface="Arial" panose="020B0604020202020204" pitchFamily="34" charset="0"/>
                <a:cs typeface="Arial" panose="020B0604020202020204" pitchFamily="34" charset="0"/>
              </a:rPr>
              <a:t>Following risk identification, review the read ahead materials of the session to rate top enterprise risks to </a:t>
            </a:r>
            <a:r>
              <a:rPr kumimoji="0" lang="en-US" sz="2000" i="0" u="none" strike="noStrike" kern="1200" cap="none" spc="0" normalizeH="0" baseline="0" noProof="0" dirty="0">
                <a:ln>
                  <a:noFill/>
                </a:ln>
                <a:solidFill>
                  <a:srgbClr val="FF0000"/>
                </a:solidFill>
                <a:effectLst/>
                <a:uLnTx/>
                <a:uFillTx/>
                <a:latin typeface="Arial" panose="020B0604020202020204" pitchFamily="34" charset="0"/>
                <a:cs typeface="Arial" panose="020B0604020202020204" pitchFamily="34" charset="0"/>
              </a:rPr>
              <a:t>[Insert utility name].</a:t>
            </a:r>
            <a:endParaRPr kumimoji="0" lang="en-US" sz="200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p:txBody>
      </p:sp>
      <p:grpSp>
        <p:nvGrpSpPr>
          <p:cNvPr id="13" name="Group 12">
            <a:extLst>
              <a:ext uri="{FF2B5EF4-FFF2-40B4-BE49-F238E27FC236}">
                <a16:creationId xmlns:a16="http://schemas.microsoft.com/office/drawing/2014/main" id="{615E1343-A958-D949-04A9-52BE586F8A31}"/>
              </a:ext>
            </a:extLst>
          </p:cNvPr>
          <p:cNvGrpSpPr/>
          <p:nvPr/>
        </p:nvGrpSpPr>
        <p:grpSpPr>
          <a:xfrm>
            <a:off x="635191" y="1269443"/>
            <a:ext cx="576000" cy="540000"/>
            <a:chOff x="467435" y="1255799"/>
            <a:chExt cx="731520" cy="731520"/>
          </a:xfrm>
          <a:solidFill>
            <a:srgbClr val="0E3369"/>
          </a:solidFill>
        </p:grpSpPr>
        <p:sp>
          <p:nvSpPr>
            <p:cNvPr id="14" name="Oval 13">
              <a:extLst>
                <a:ext uri="{FF2B5EF4-FFF2-40B4-BE49-F238E27FC236}">
                  <a16:creationId xmlns:a16="http://schemas.microsoft.com/office/drawing/2014/main" id="{4A7D058F-77EC-AC8C-434D-51D4746AC446}"/>
                </a:ext>
              </a:extLst>
            </p:cNvPr>
            <p:cNvSpPr/>
            <p:nvPr/>
          </p:nvSpPr>
          <p:spPr>
            <a:xfrm>
              <a:off x="467435" y="1255799"/>
              <a:ext cx="731520" cy="731520"/>
            </a:xfrm>
            <a:prstGeom prst="ellipse">
              <a:avLst/>
            </a:prstGeom>
            <a:grp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000" dirty="0">
                <a:solidFill>
                  <a:schemeClr val="bg1"/>
                </a:solidFill>
                <a:latin typeface="Arial" panose="020B0604020202020204" pitchFamily="34" charset="0"/>
                <a:cs typeface="Arial" panose="020B0604020202020204" pitchFamily="34" charset="0"/>
              </a:endParaRPr>
            </a:p>
          </p:txBody>
        </p:sp>
        <p:sp>
          <p:nvSpPr>
            <p:cNvPr id="15" name="TextBox 14">
              <a:extLst>
                <a:ext uri="{FF2B5EF4-FFF2-40B4-BE49-F238E27FC236}">
                  <a16:creationId xmlns:a16="http://schemas.microsoft.com/office/drawing/2014/main" id="{C8E7B6DD-0FA1-3BD1-DFDB-72862831EA01}"/>
                </a:ext>
              </a:extLst>
            </p:cNvPr>
            <p:cNvSpPr txBox="1"/>
            <p:nvPr/>
          </p:nvSpPr>
          <p:spPr>
            <a:xfrm>
              <a:off x="688795" y="1331782"/>
              <a:ext cx="288801" cy="616276"/>
            </a:xfrm>
            <a:prstGeom prst="rect">
              <a:avLst/>
            </a:prstGeom>
            <a:noFill/>
          </p:spPr>
          <p:txBody>
            <a:bodyPr wrap="square" lIns="0" tIns="36000" rIns="0" bIns="0" rtlCol="0">
              <a:spAutoFit/>
            </a:bodyPr>
            <a:lstStyle/>
            <a:p>
              <a:pPr marL="0" marR="0" lvl="0" indent="0" algn="l" defTabSz="914400" rtl="0" eaLnBrk="1" fontAlgn="auto" latinLnBrk="0" hangingPunct="1">
                <a:lnSpc>
                  <a:spcPct val="85000"/>
                </a:lnSpc>
                <a:spcBef>
                  <a:spcPts val="0"/>
                </a:spcBef>
                <a:spcAft>
                  <a:spcPts val="600"/>
                </a:spcAft>
                <a:buClr>
                  <a:srgbClr val="243491"/>
                </a:buClr>
                <a:buSzPct val="70000"/>
                <a:buFontTx/>
                <a:buNone/>
                <a:tabLst/>
                <a:defRPr/>
              </a:pPr>
              <a:r>
                <a:rPr kumimoji="0" lang="en-US" sz="3200" b="0" i="0" u="none" strike="noStrike" kern="1200" cap="none" spc="-30" normalizeH="0" baseline="0" noProof="0" dirty="0">
                  <a:ln>
                    <a:noFill/>
                  </a:ln>
                  <a:solidFill>
                    <a:schemeClr val="bg1"/>
                  </a:solidFill>
                  <a:effectLst/>
                  <a:uLnTx/>
                  <a:uFillTx/>
                  <a:latin typeface="Arial" panose="020B0604020202020204" pitchFamily="34" charset="0"/>
                  <a:cs typeface="Arial" panose="020B0604020202020204" pitchFamily="34" charset="0"/>
                </a:rPr>
                <a:t>1</a:t>
              </a:r>
              <a:endParaRPr kumimoji="0" lang="en-GB" sz="3200" b="0" i="0" u="none" strike="noStrike" kern="1200" cap="none" spc="-30" normalizeH="0" baseline="0" noProof="0" dirty="0">
                <a:ln>
                  <a:noFill/>
                </a:ln>
                <a:solidFill>
                  <a:schemeClr val="bg1"/>
                </a:solidFill>
                <a:effectLst/>
                <a:uLnTx/>
                <a:uFillTx/>
                <a:latin typeface="Arial" panose="020B0604020202020204" pitchFamily="34" charset="0"/>
                <a:cs typeface="Arial" panose="020B0604020202020204" pitchFamily="34" charset="0"/>
              </a:endParaRPr>
            </a:p>
          </p:txBody>
        </p:sp>
      </p:grpSp>
      <p:sp>
        <p:nvSpPr>
          <p:cNvPr id="16" name="TextBox 15">
            <a:extLst>
              <a:ext uri="{FF2B5EF4-FFF2-40B4-BE49-F238E27FC236}">
                <a16:creationId xmlns:a16="http://schemas.microsoft.com/office/drawing/2014/main" id="{3504E652-8583-3515-DA51-3FC6D4EA05B7}"/>
              </a:ext>
            </a:extLst>
          </p:cNvPr>
          <p:cNvSpPr txBox="1"/>
          <p:nvPr/>
        </p:nvSpPr>
        <p:spPr>
          <a:xfrm>
            <a:off x="1385490" y="2172372"/>
            <a:ext cx="9278813" cy="923330"/>
          </a:xfrm>
          <a:prstGeom prst="rect">
            <a:avLst/>
          </a:prstGeom>
          <a:noFill/>
        </p:spPr>
        <p:txBody>
          <a:bodyPr wrap="square" lIns="0" tIns="0" rIns="0" bIns="0" rtlCol="0">
            <a:spAutoFit/>
          </a:bodyPr>
          <a:lstStyle/>
          <a:p>
            <a:pPr marL="0" marR="0" lvl="0" indent="0" algn="l" defTabSz="913943" rtl="0" eaLnBrk="1" fontAlgn="auto" latinLnBrk="0" hangingPunct="1">
              <a:lnSpc>
                <a:spcPct val="100000"/>
              </a:lnSpc>
              <a:spcBef>
                <a:spcPts val="0"/>
              </a:spcBef>
              <a:spcAft>
                <a:spcPts val="0"/>
              </a:spcAft>
              <a:buClrTx/>
              <a:buSzTx/>
              <a:buFontTx/>
              <a:buNone/>
              <a:tabLst/>
              <a:defRPr/>
            </a:pPr>
            <a:r>
              <a:rPr lang="en-IN" sz="2000" dirty="0">
                <a:latin typeface="Arial" panose="020B0604020202020204" pitchFamily="34" charset="0"/>
                <a:cs typeface="Arial" panose="020B0604020202020204" pitchFamily="34" charset="0"/>
              </a:rPr>
              <a:t>For each of the risks identified, please assign an impact and likelihood rating based on the rating scales on the next slide. Also consider controls and mitigation by reflecting on existing strategies that address your identified risks.</a:t>
            </a:r>
            <a:r>
              <a:rPr lang="en-US" sz="2000" dirty="0">
                <a:latin typeface="Arial" panose="020B0604020202020204" pitchFamily="34" charset="0"/>
                <a:cs typeface="Arial" panose="020B0604020202020204" pitchFamily="34" charset="0"/>
              </a:rPr>
              <a:t> </a:t>
            </a:r>
          </a:p>
        </p:txBody>
      </p:sp>
      <p:grpSp>
        <p:nvGrpSpPr>
          <p:cNvPr id="17" name="Group 16">
            <a:extLst>
              <a:ext uri="{FF2B5EF4-FFF2-40B4-BE49-F238E27FC236}">
                <a16:creationId xmlns:a16="http://schemas.microsoft.com/office/drawing/2014/main" id="{798F0236-FA24-997D-BAAE-5DA4EF8C1FEC}"/>
              </a:ext>
            </a:extLst>
          </p:cNvPr>
          <p:cNvGrpSpPr/>
          <p:nvPr/>
        </p:nvGrpSpPr>
        <p:grpSpPr>
          <a:xfrm>
            <a:off x="635191" y="2306346"/>
            <a:ext cx="576000" cy="540000"/>
            <a:chOff x="472812" y="2705412"/>
            <a:chExt cx="576000" cy="540000"/>
          </a:xfrm>
          <a:solidFill>
            <a:srgbClr val="0E3369"/>
          </a:solidFill>
        </p:grpSpPr>
        <p:sp>
          <p:nvSpPr>
            <p:cNvPr id="18" name="Oval 17">
              <a:extLst>
                <a:ext uri="{FF2B5EF4-FFF2-40B4-BE49-F238E27FC236}">
                  <a16:creationId xmlns:a16="http://schemas.microsoft.com/office/drawing/2014/main" id="{9A594DF6-4DE3-7060-606D-431E2666F750}"/>
                </a:ext>
              </a:extLst>
            </p:cNvPr>
            <p:cNvSpPr/>
            <p:nvPr/>
          </p:nvSpPr>
          <p:spPr>
            <a:xfrm>
              <a:off x="472812" y="2705412"/>
              <a:ext cx="576000" cy="540000"/>
            </a:xfrm>
            <a:prstGeom prst="ellipse">
              <a:avLst/>
            </a:prstGeom>
            <a:grp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000" dirty="0">
                <a:solidFill>
                  <a:schemeClr val="bg1"/>
                </a:solidFill>
                <a:latin typeface="Arial" panose="020B0604020202020204" pitchFamily="34" charset="0"/>
                <a:cs typeface="Arial" panose="020B0604020202020204" pitchFamily="34" charset="0"/>
              </a:endParaRPr>
            </a:p>
          </p:txBody>
        </p:sp>
        <p:sp>
          <p:nvSpPr>
            <p:cNvPr id="19" name="TextBox 18">
              <a:extLst>
                <a:ext uri="{FF2B5EF4-FFF2-40B4-BE49-F238E27FC236}">
                  <a16:creationId xmlns:a16="http://schemas.microsoft.com/office/drawing/2014/main" id="{FF67E127-D7BB-6FBD-1034-0F3F48DA2E55}"/>
                </a:ext>
              </a:extLst>
            </p:cNvPr>
            <p:cNvSpPr txBox="1"/>
            <p:nvPr/>
          </p:nvSpPr>
          <p:spPr>
            <a:xfrm>
              <a:off x="656403" y="2747948"/>
              <a:ext cx="288800" cy="454928"/>
            </a:xfrm>
            <a:prstGeom prst="rect">
              <a:avLst/>
            </a:prstGeom>
            <a:noFill/>
          </p:spPr>
          <p:txBody>
            <a:bodyPr wrap="square" lIns="0" tIns="36000" rIns="0" bIns="0" rtlCol="0">
              <a:spAutoFit/>
            </a:bodyPr>
            <a:lstStyle/>
            <a:p>
              <a:pPr marL="0" marR="0" lvl="0" indent="0" algn="l" defTabSz="914400" rtl="0" eaLnBrk="1" fontAlgn="auto" latinLnBrk="0" hangingPunct="1">
                <a:lnSpc>
                  <a:spcPct val="85000"/>
                </a:lnSpc>
                <a:spcBef>
                  <a:spcPts val="0"/>
                </a:spcBef>
                <a:spcAft>
                  <a:spcPts val="600"/>
                </a:spcAft>
                <a:buClr>
                  <a:srgbClr val="243491"/>
                </a:buClr>
                <a:buSzPct val="70000"/>
                <a:buFontTx/>
                <a:buNone/>
                <a:tabLst/>
                <a:defRPr/>
              </a:pPr>
              <a:r>
                <a:rPr lang="en-US" sz="3200" spc="-30" dirty="0">
                  <a:solidFill>
                    <a:schemeClr val="bg1"/>
                  </a:solidFill>
                  <a:latin typeface="Arial" panose="020B0604020202020204" pitchFamily="34" charset="0"/>
                  <a:cs typeface="Arial" panose="020B0604020202020204" pitchFamily="34" charset="0"/>
                </a:rPr>
                <a:t>2</a:t>
              </a:r>
              <a:endParaRPr kumimoji="0" lang="en-GB" sz="3200" b="0" i="0" u="none" strike="noStrike" kern="1200" cap="none" spc="-30" normalizeH="0" baseline="0" noProof="0" dirty="0">
                <a:ln>
                  <a:noFill/>
                </a:ln>
                <a:solidFill>
                  <a:schemeClr val="bg1"/>
                </a:solidFill>
                <a:effectLst/>
                <a:uLnTx/>
                <a:uFillTx/>
                <a:latin typeface="Arial" panose="020B0604020202020204" pitchFamily="34" charset="0"/>
                <a:cs typeface="Arial" panose="020B0604020202020204" pitchFamily="34" charset="0"/>
              </a:endParaRPr>
            </a:p>
          </p:txBody>
        </p:sp>
      </p:grpSp>
      <p:sp>
        <p:nvSpPr>
          <p:cNvPr id="20" name="TextBox 19">
            <a:extLst>
              <a:ext uri="{FF2B5EF4-FFF2-40B4-BE49-F238E27FC236}">
                <a16:creationId xmlns:a16="http://schemas.microsoft.com/office/drawing/2014/main" id="{4DB104AE-DF63-FF28-36BC-C9A5AF9B1F0E}"/>
              </a:ext>
            </a:extLst>
          </p:cNvPr>
          <p:cNvSpPr txBox="1"/>
          <p:nvPr/>
        </p:nvSpPr>
        <p:spPr>
          <a:xfrm>
            <a:off x="1385490" y="3415043"/>
            <a:ext cx="9863264" cy="615553"/>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600"/>
              </a:spcBef>
              <a:spcAft>
                <a:spcPts val="600"/>
              </a:spcAft>
              <a:buClr>
                <a:srgbClr val="44546A"/>
              </a:buClr>
              <a:buSzPct val="110000"/>
              <a:buFontTx/>
              <a:buNone/>
              <a:tabLst/>
              <a:defRPr/>
            </a:pPr>
            <a:r>
              <a:rPr kumimoji="0" lang="en-IN" sz="2000" b="0" i="0" u="none" strike="noStrike" kern="1200" cap="none" spc="0" normalizeH="0" baseline="0" noProof="0" dirty="0">
                <a:ln>
                  <a:noFill/>
                </a:ln>
                <a:effectLst/>
                <a:uLnTx/>
                <a:uFillTx/>
                <a:latin typeface="Arial" panose="020B0604020202020204" pitchFamily="34" charset="0"/>
                <a:cs typeface="Arial" panose="020B0604020202020204" pitchFamily="34" charset="0"/>
              </a:rPr>
              <a:t>Review the risk scoring criteria and be prepared to apply them to your identified risks, sharing your rationale and assessments during the workshop. </a:t>
            </a:r>
            <a:endParaRPr kumimoji="0" lang="en-US" sz="2000" b="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p:txBody>
      </p:sp>
      <p:grpSp>
        <p:nvGrpSpPr>
          <p:cNvPr id="21" name="Group 20">
            <a:extLst>
              <a:ext uri="{FF2B5EF4-FFF2-40B4-BE49-F238E27FC236}">
                <a16:creationId xmlns:a16="http://schemas.microsoft.com/office/drawing/2014/main" id="{A3B11E37-D22D-F0D7-1899-69BAB8A87440}"/>
              </a:ext>
            </a:extLst>
          </p:cNvPr>
          <p:cNvGrpSpPr/>
          <p:nvPr/>
        </p:nvGrpSpPr>
        <p:grpSpPr>
          <a:xfrm>
            <a:off x="620301" y="3443189"/>
            <a:ext cx="576000" cy="540000"/>
            <a:chOff x="472700" y="4075812"/>
            <a:chExt cx="731520" cy="731520"/>
          </a:xfrm>
          <a:solidFill>
            <a:srgbClr val="0E3369"/>
          </a:solidFill>
        </p:grpSpPr>
        <p:sp>
          <p:nvSpPr>
            <p:cNvPr id="22" name="Oval 21">
              <a:extLst>
                <a:ext uri="{FF2B5EF4-FFF2-40B4-BE49-F238E27FC236}">
                  <a16:creationId xmlns:a16="http://schemas.microsoft.com/office/drawing/2014/main" id="{75724110-B8CC-974E-8E77-C9CF65C9D284}"/>
                </a:ext>
              </a:extLst>
            </p:cNvPr>
            <p:cNvSpPr/>
            <p:nvPr/>
          </p:nvSpPr>
          <p:spPr>
            <a:xfrm>
              <a:off x="472700" y="4075812"/>
              <a:ext cx="731520" cy="731520"/>
            </a:xfrm>
            <a:prstGeom prst="ellipse">
              <a:avLst/>
            </a:prstGeom>
            <a:grp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000" dirty="0">
                <a:solidFill>
                  <a:schemeClr val="bg1"/>
                </a:solidFill>
                <a:latin typeface="Arial" panose="020B0604020202020204" pitchFamily="34" charset="0"/>
                <a:cs typeface="Arial" panose="020B0604020202020204" pitchFamily="34" charset="0"/>
              </a:endParaRPr>
            </a:p>
          </p:txBody>
        </p:sp>
        <p:sp>
          <p:nvSpPr>
            <p:cNvPr id="23" name="TextBox 22">
              <a:extLst>
                <a:ext uri="{FF2B5EF4-FFF2-40B4-BE49-F238E27FC236}">
                  <a16:creationId xmlns:a16="http://schemas.microsoft.com/office/drawing/2014/main" id="{4BCFFDB3-5F13-D617-F924-0870AD99FD2B}"/>
                </a:ext>
              </a:extLst>
            </p:cNvPr>
            <p:cNvSpPr txBox="1"/>
            <p:nvPr/>
          </p:nvSpPr>
          <p:spPr>
            <a:xfrm>
              <a:off x="694060" y="4146480"/>
              <a:ext cx="288801" cy="616276"/>
            </a:xfrm>
            <a:prstGeom prst="rect">
              <a:avLst/>
            </a:prstGeom>
            <a:noFill/>
          </p:spPr>
          <p:txBody>
            <a:bodyPr wrap="square" lIns="0" tIns="36000" rIns="0" bIns="0" rtlCol="0">
              <a:spAutoFit/>
            </a:bodyPr>
            <a:lstStyle/>
            <a:p>
              <a:pPr marL="0" marR="0" lvl="0" indent="0" algn="l" defTabSz="914400" rtl="0" eaLnBrk="1" fontAlgn="auto" latinLnBrk="0" hangingPunct="1">
                <a:lnSpc>
                  <a:spcPct val="85000"/>
                </a:lnSpc>
                <a:spcBef>
                  <a:spcPts val="0"/>
                </a:spcBef>
                <a:spcAft>
                  <a:spcPts val="600"/>
                </a:spcAft>
                <a:buClr>
                  <a:srgbClr val="243491"/>
                </a:buClr>
                <a:buSzPct val="70000"/>
                <a:buFontTx/>
                <a:buNone/>
                <a:tabLst/>
                <a:defRPr/>
              </a:pPr>
              <a:r>
                <a:rPr lang="en-US" sz="3200" spc="-30" dirty="0">
                  <a:solidFill>
                    <a:schemeClr val="bg1"/>
                  </a:solidFill>
                  <a:latin typeface="Arial" panose="020B0604020202020204" pitchFamily="34" charset="0"/>
                  <a:cs typeface="Arial" panose="020B0604020202020204" pitchFamily="34" charset="0"/>
                </a:rPr>
                <a:t>3</a:t>
              </a:r>
              <a:endParaRPr kumimoji="0" lang="en-GB" sz="3200" b="0" i="0" u="none" strike="noStrike" kern="1200" cap="none" spc="-30" normalizeH="0" baseline="0" noProof="0" dirty="0">
                <a:ln>
                  <a:noFill/>
                </a:ln>
                <a:solidFill>
                  <a:schemeClr val="bg1"/>
                </a:solidFill>
                <a:effectLst/>
                <a:uLnTx/>
                <a:uFillTx/>
                <a:latin typeface="Arial" panose="020B0604020202020204" pitchFamily="34" charset="0"/>
                <a:cs typeface="Arial" panose="020B0604020202020204" pitchFamily="34" charset="0"/>
              </a:endParaRPr>
            </a:p>
          </p:txBody>
        </p:sp>
      </p:grpSp>
      <p:sp>
        <p:nvSpPr>
          <p:cNvPr id="27" name="TextBox 26">
            <a:extLst>
              <a:ext uri="{FF2B5EF4-FFF2-40B4-BE49-F238E27FC236}">
                <a16:creationId xmlns:a16="http://schemas.microsoft.com/office/drawing/2014/main" id="{165FD52F-AF76-9691-D22B-F2485ABE9FC2}"/>
              </a:ext>
            </a:extLst>
          </p:cNvPr>
          <p:cNvSpPr txBox="1"/>
          <p:nvPr/>
        </p:nvSpPr>
        <p:spPr>
          <a:xfrm>
            <a:off x="1376605" y="4389416"/>
            <a:ext cx="9863264" cy="1231106"/>
          </a:xfrm>
          <a:prstGeom prst="rect">
            <a:avLst/>
          </a:prstGeom>
          <a:noFill/>
        </p:spPr>
        <p:txBody>
          <a:bodyPr wrap="square" lIns="0" tIns="0" rIns="0" bIns="0" rtlCol="0">
            <a:spAutoFit/>
          </a:bodyPr>
          <a:lstStyle/>
          <a:p>
            <a:pPr marL="0" marR="0" lvl="0" indent="0" algn="l" defTabSz="914400" rtl="0" eaLnBrk="1" fontAlgn="auto" latinLnBrk="0" hangingPunct="1">
              <a:lnSpc>
                <a:spcPct val="100000"/>
              </a:lnSpc>
              <a:spcBef>
                <a:spcPts val="600"/>
              </a:spcBef>
              <a:spcAft>
                <a:spcPts val="600"/>
              </a:spcAft>
              <a:buClr>
                <a:srgbClr val="44546A"/>
              </a:buClr>
              <a:buSzPct val="110000"/>
              <a:buFontTx/>
              <a:buNone/>
              <a:tabLst/>
              <a:defRPr/>
            </a:pPr>
            <a:r>
              <a:rPr kumimoji="0" lang="en-IN" sz="2000" b="0" i="0" u="none" strike="noStrike" kern="1200" cap="none" spc="0" normalizeH="0" baseline="0" noProof="0" dirty="0">
                <a:ln>
                  <a:noFill/>
                </a:ln>
                <a:effectLst/>
                <a:uLnTx/>
                <a:uFillTx/>
                <a:latin typeface="Arial" panose="020B0604020202020204" pitchFamily="34" charset="0"/>
                <a:cs typeface="Arial" panose="020B0604020202020204" pitchFamily="34" charset="0"/>
              </a:rPr>
              <a:t>After assigning initial likelihood and impact scores, assess the effectiveness of existing controls and mitigation strategies to determine the residual risk for each identified risk. Document your findings and be prepared to discuss how these controls influence the remaining risk levels during the workshop.</a:t>
            </a:r>
            <a:endParaRPr kumimoji="0" lang="en-US" sz="2000" b="0" i="0" u="none" strike="noStrike" kern="1200" cap="none" spc="0" normalizeH="0" baseline="0" noProof="0" dirty="0">
              <a:ln>
                <a:noFill/>
              </a:ln>
              <a:effectLst/>
              <a:uLnTx/>
              <a:uFillTx/>
              <a:latin typeface="Arial" panose="020B0604020202020204" pitchFamily="34" charset="0"/>
              <a:cs typeface="Arial" panose="020B0604020202020204" pitchFamily="34" charset="0"/>
            </a:endParaRPr>
          </a:p>
        </p:txBody>
      </p:sp>
      <p:grpSp>
        <p:nvGrpSpPr>
          <p:cNvPr id="28" name="Group 27">
            <a:extLst>
              <a:ext uri="{FF2B5EF4-FFF2-40B4-BE49-F238E27FC236}">
                <a16:creationId xmlns:a16="http://schemas.microsoft.com/office/drawing/2014/main" id="{94F96562-B70D-2D12-E184-D93E9726D5EB}"/>
              </a:ext>
            </a:extLst>
          </p:cNvPr>
          <p:cNvGrpSpPr/>
          <p:nvPr/>
        </p:nvGrpSpPr>
        <p:grpSpPr>
          <a:xfrm>
            <a:off x="635191" y="4497127"/>
            <a:ext cx="576000" cy="540000"/>
            <a:chOff x="472700" y="4075812"/>
            <a:chExt cx="731520" cy="731520"/>
          </a:xfrm>
          <a:solidFill>
            <a:srgbClr val="0E3369"/>
          </a:solidFill>
        </p:grpSpPr>
        <p:sp>
          <p:nvSpPr>
            <p:cNvPr id="29" name="Oval 28">
              <a:extLst>
                <a:ext uri="{FF2B5EF4-FFF2-40B4-BE49-F238E27FC236}">
                  <a16:creationId xmlns:a16="http://schemas.microsoft.com/office/drawing/2014/main" id="{BC39CDB0-FF68-18FA-276F-772C7783AC48}"/>
                </a:ext>
              </a:extLst>
            </p:cNvPr>
            <p:cNvSpPr/>
            <p:nvPr/>
          </p:nvSpPr>
          <p:spPr>
            <a:xfrm>
              <a:off x="472700" y="4075812"/>
              <a:ext cx="731520" cy="731520"/>
            </a:xfrm>
            <a:prstGeom prst="ellipse">
              <a:avLst/>
            </a:prstGeom>
            <a:grpFill/>
            <a:ln w="9525">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endParaRPr lang="en-US" sz="1000" dirty="0">
                <a:solidFill>
                  <a:schemeClr val="bg1"/>
                </a:solidFill>
                <a:latin typeface="Arial" panose="020B0604020202020204" pitchFamily="34" charset="0"/>
                <a:cs typeface="Arial" panose="020B0604020202020204" pitchFamily="34" charset="0"/>
              </a:endParaRPr>
            </a:p>
          </p:txBody>
        </p:sp>
        <p:sp>
          <p:nvSpPr>
            <p:cNvPr id="30" name="TextBox 29">
              <a:extLst>
                <a:ext uri="{FF2B5EF4-FFF2-40B4-BE49-F238E27FC236}">
                  <a16:creationId xmlns:a16="http://schemas.microsoft.com/office/drawing/2014/main" id="{61DA370B-8919-EAC9-C883-6E8ABCD87EDC}"/>
                </a:ext>
              </a:extLst>
            </p:cNvPr>
            <p:cNvSpPr txBox="1"/>
            <p:nvPr/>
          </p:nvSpPr>
          <p:spPr>
            <a:xfrm>
              <a:off x="679075" y="4147493"/>
              <a:ext cx="288801" cy="616276"/>
            </a:xfrm>
            <a:prstGeom prst="rect">
              <a:avLst/>
            </a:prstGeom>
            <a:noFill/>
          </p:spPr>
          <p:txBody>
            <a:bodyPr wrap="square" lIns="0" tIns="36000" rIns="0" bIns="0" rtlCol="0">
              <a:spAutoFit/>
            </a:bodyPr>
            <a:lstStyle/>
            <a:p>
              <a:pPr marL="0" marR="0" lvl="0" indent="0" algn="l" defTabSz="914400" rtl="0" eaLnBrk="1" fontAlgn="auto" latinLnBrk="0" hangingPunct="1">
                <a:lnSpc>
                  <a:spcPct val="85000"/>
                </a:lnSpc>
                <a:spcBef>
                  <a:spcPts val="0"/>
                </a:spcBef>
                <a:spcAft>
                  <a:spcPts val="600"/>
                </a:spcAft>
                <a:buClr>
                  <a:srgbClr val="243491"/>
                </a:buClr>
                <a:buSzPct val="70000"/>
                <a:buFontTx/>
                <a:buNone/>
                <a:tabLst/>
                <a:defRPr/>
              </a:pPr>
              <a:r>
                <a:rPr lang="en-US" sz="3200" spc="-30" dirty="0">
                  <a:solidFill>
                    <a:schemeClr val="bg1"/>
                  </a:solidFill>
                  <a:latin typeface="Arial" panose="020B0604020202020204" pitchFamily="34" charset="0"/>
                  <a:cs typeface="Arial" panose="020B0604020202020204" pitchFamily="34" charset="0"/>
                </a:rPr>
                <a:t>4</a:t>
              </a:r>
              <a:endParaRPr kumimoji="0" lang="en-GB" sz="3200" b="0" i="0" u="none" strike="noStrike" kern="1200" cap="none" spc="-30" normalizeH="0" baseline="0" noProof="0" dirty="0">
                <a:ln>
                  <a:noFill/>
                </a:ln>
                <a:solidFill>
                  <a:schemeClr val="bg1"/>
                </a:solidFill>
                <a:effectLst/>
                <a:uLnTx/>
                <a:uFillTx/>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390341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73CBDC-29BD-3839-D0F0-24FDB8EC994A}"/>
              </a:ext>
            </a:extLst>
          </p:cNvPr>
          <p:cNvSpPr>
            <a:spLocks noGrp="1"/>
          </p:cNvSpPr>
          <p:nvPr>
            <p:ph type="title"/>
          </p:nvPr>
        </p:nvSpPr>
        <p:spPr/>
        <p:txBody>
          <a:bodyPr>
            <a:normAutofit/>
          </a:bodyPr>
          <a:lstStyle/>
          <a:p>
            <a:r>
              <a:rPr lang="en-IN" sz="3600" b="1" dirty="0">
                <a:solidFill>
                  <a:srgbClr val="103775"/>
                </a:solidFill>
                <a:latin typeface="Arial" panose="020B0604020202020204" pitchFamily="34" charset="0"/>
                <a:cs typeface="Arial" panose="020B0604020202020204" pitchFamily="34" charset="0"/>
              </a:rPr>
              <a:t>[Utility’s Name] Likelihood and Impact Criteria</a:t>
            </a:r>
          </a:p>
        </p:txBody>
      </p:sp>
      <p:sp>
        <p:nvSpPr>
          <p:cNvPr id="6" name="Content Placeholder 5">
            <a:extLst>
              <a:ext uri="{FF2B5EF4-FFF2-40B4-BE49-F238E27FC236}">
                <a16:creationId xmlns:a16="http://schemas.microsoft.com/office/drawing/2014/main" id="{9109E7EF-D51A-6B19-B812-1D823CBF2468}"/>
              </a:ext>
            </a:extLst>
          </p:cNvPr>
          <p:cNvSpPr>
            <a:spLocks noGrp="1"/>
          </p:cNvSpPr>
          <p:nvPr>
            <p:ph idx="1"/>
          </p:nvPr>
        </p:nvSpPr>
        <p:spPr/>
        <p:txBody>
          <a:bodyPr/>
          <a:lstStyle/>
          <a:p>
            <a:r>
              <a:rPr lang="en-US" dirty="0">
                <a:solidFill>
                  <a:srgbClr val="FF0000"/>
                </a:solidFill>
                <a:latin typeface="Arial" panose="020B0604020202020204" pitchFamily="34" charset="0"/>
                <a:cs typeface="Arial" panose="020B0604020202020204" pitchFamily="34" charset="0"/>
              </a:rPr>
              <a:t>[Insert the utility’s Likelihood criteria here]</a:t>
            </a:r>
          </a:p>
        </p:txBody>
      </p:sp>
      <p:sp>
        <p:nvSpPr>
          <p:cNvPr id="7" name="Content Placeholder 6">
            <a:extLst>
              <a:ext uri="{FF2B5EF4-FFF2-40B4-BE49-F238E27FC236}">
                <a16:creationId xmlns:a16="http://schemas.microsoft.com/office/drawing/2014/main" id="{DD9A3178-E403-D405-A36E-1E1455B09B87}"/>
              </a:ext>
            </a:extLst>
          </p:cNvPr>
          <p:cNvSpPr>
            <a:spLocks noGrp="1"/>
          </p:cNvSpPr>
          <p:nvPr>
            <p:ph idx="2"/>
          </p:nvPr>
        </p:nvSpPr>
        <p:spPr/>
        <p:txBody>
          <a:bodyPr/>
          <a:lstStyle/>
          <a:p>
            <a:r>
              <a:rPr lang="en-US" dirty="0">
                <a:solidFill>
                  <a:srgbClr val="FF0000"/>
                </a:solidFill>
                <a:latin typeface="Arial" panose="020B0604020202020204" pitchFamily="34" charset="0"/>
                <a:cs typeface="Arial" panose="020B0604020202020204" pitchFamily="34" charset="0"/>
              </a:rPr>
              <a:t>[Insert the utility’s Impact criteria here]</a:t>
            </a:r>
          </a:p>
        </p:txBody>
      </p:sp>
      <p:graphicFrame>
        <p:nvGraphicFramePr>
          <p:cNvPr id="9" name="Table 8">
            <a:extLst>
              <a:ext uri="{FF2B5EF4-FFF2-40B4-BE49-F238E27FC236}">
                <a16:creationId xmlns:a16="http://schemas.microsoft.com/office/drawing/2014/main" id="{C4D43AE4-A0AB-6246-A9C5-21C32D06D634}"/>
              </a:ext>
            </a:extLst>
          </p:cNvPr>
          <p:cNvGraphicFramePr>
            <a:graphicFrameLocks noGrp="1"/>
          </p:cNvGraphicFramePr>
          <p:nvPr>
            <p:extLst>
              <p:ext uri="{D42A27DB-BD31-4B8C-83A1-F6EECF244321}">
                <p14:modId xmlns:p14="http://schemas.microsoft.com/office/powerpoint/2010/main" val="1121030947"/>
              </p:ext>
            </p:extLst>
          </p:nvPr>
        </p:nvGraphicFramePr>
        <p:xfrm>
          <a:off x="838197" y="3111627"/>
          <a:ext cx="4968722" cy="2795173"/>
        </p:xfrm>
        <a:graphic>
          <a:graphicData uri="http://schemas.openxmlformats.org/drawingml/2006/table">
            <a:tbl>
              <a:tblPr firstRow="1" firstCol="1" bandRow="1"/>
              <a:tblGrid>
                <a:gridCol w="523243">
                  <a:extLst>
                    <a:ext uri="{9D8B030D-6E8A-4147-A177-3AD203B41FA5}">
                      <a16:colId xmlns:a16="http://schemas.microsoft.com/office/drawing/2014/main" val="499716943"/>
                    </a:ext>
                  </a:extLst>
                </a:gridCol>
                <a:gridCol w="1715247">
                  <a:extLst>
                    <a:ext uri="{9D8B030D-6E8A-4147-A177-3AD203B41FA5}">
                      <a16:colId xmlns:a16="http://schemas.microsoft.com/office/drawing/2014/main" val="4253851444"/>
                    </a:ext>
                  </a:extLst>
                </a:gridCol>
                <a:gridCol w="2730232">
                  <a:extLst>
                    <a:ext uri="{9D8B030D-6E8A-4147-A177-3AD203B41FA5}">
                      <a16:colId xmlns:a16="http://schemas.microsoft.com/office/drawing/2014/main" val="2972173199"/>
                    </a:ext>
                  </a:extLst>
                </a:gridCol>
              </a:tblGrid>
              <a:tr h="328701">
                <a:tc>
                  <a:txBody>
                    <a:bodyPr/>
                    <a:lstStyle/>
                    <a:p>
                      <a:pPr algn="ctr">
                        <a:lnSpc>
                          <a:spcPct val="107000"/>
                        </a:lnSpc>
                      </a:pPr>
                      <a:r>
                        <a:rPr lang="en-US" sz="1000" b="1" kern="100" dirty="0">
                          <a:solidFill>
                            <a:srgbClr val="FFFFFF"/>
                          </a:solidFill>
                          <a:effectLst/>
                          <a:highlight>
                            <a:srgbClr val="002060"/>
                          </a:highlight>
                          <a:latin typeface="Arial" panose="020B0604020202020204" pitchFamily="34" charset="0"/>
                          <a:ea typeface="Times New Roman" panose="02020603050405020304" pitchFamily="18" charset="0"/>
                          <a:cs typeface="Arial" panose="020B0604020202020204" pitchFamily="34" charset="0"/>
                        </a:rPr>
                        <a:t>Level</a:t>
                      </a:r>
                      <a:endParaRPr lang="en-IN" sz="1100" kern="100" dirty="0">
                        <a:effectLst/>
                        <a:highlight>
                          <a:srgbClr val="002060"/>
                        </a:highligh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a:lnSpc>
                          <a:spcPct val="107000"/>
                        </a:lnSpc>
                      </a:pPr>
                      <a:r>
                        <a:rPr lang="en-US" sz="1000" b="1" kern="100" dirty="0">
                          <a:solidFill>
                            <a:srgbClr val="FFFFFF"/>
                          </a:solidFill>
                          <a:effectLst/>
                          <a:highlight>
                            <a:srgbClr val="002060"/>
                          </a:highlight>
                          <a:latin typeface="Arial" panose="020B0604020202020204" pitchFamily="34" charset="0"/>
                          <a:ea typeface="Times New Roman" panose="02020603050405020304" pitchFamily="18" charset="0"/>
                          <a:cs typeface="Arial" panose="020B0604020202020204" pitchFamily="34" charset="0"/>
                        </a:rPr>
                        <a:t>Impact Criteria</a:t>
                      </a:r>
                      <a:endParaRPr lang="en-IN" sz="1100" kern="100" dirty="0">
                        <a:effectLst/>
                        <a:highlight>
                          <a:srgbClr val="002060"/>
                        </a:highligh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a:lnSpc>
                          <a:spcPct val="107000"/>
                        </a:lnSpc>
                      </a:pPr>
                      <a:r>
                        <a:rPr lang="en-US" sz="1000" b="1" kern="100" dirty="0">
                          <a:solidFill>
                            <a:srgbClr val="FFFFFF"/>
                          </a:solidFill>
                          <a:effectLst/>
                          <a:highlight>
                            <a:srgbClr val="002060"/>
                          </a:highlight>
                          <a:latin typeface="Arial" panose="020B0604020202020204" pitchFamily="34" charset="0"/>
                          <a:ea typeface="Times New Roman" panose="02020603050405020304" pitchFamily="18" charset="0"/>
                          <a:cs typeface="Arial" panose="020B0604020202020204" pitchFamily="34" charset="0"/>
                        </a:rPr>
                        <a:t>Description</a:t>
                      </a:r>
                      <a:endParaRPr lang="en-IN" sz="1100" kern="100" dirty="0">
                        <a:effectLst/>
                        <a:highlight>
                          <a:srgbClr val="002060"/>
                        </a:highligh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1864933433"/>
                  </a:ext>
                </a:extLst>
              </a:tr>
              <a:tr h="464698">
                <a:tc>
                  <a:txBody>
                    <a:bodyPr/>
                    <a:lstStyle/>
                    <a:p>
                      <a:pPr algn="ctr">
                        <a:lnSpc>
                          <a:spcPct val="107000"/>
                        </a:lnSpc>
                      </a:pPr>
                      <a:r>
                        <a:rPr lang="en-US" sz="1000" kern="100">
                          <a:effectLst/>
                          <a:latin typeface="Arial" panose="020B0604020202020204" pitchFamily="34" charset="0"/>
                          <a:ea typeface="Times New Roman" panose="02020603050405020304" pitchFamily="18" charset="0"/>
                          <a:cs typeface="Arial" panose="020B0604020202020204" pitchFamily="34" charset="0"/>
                        </a:rPr>
                        <a:t>1</a:t>
                      </a:r>
                      <a:endParaRPr lang="en-IN" sz="1100" kern="1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pPr>
                      <a:r>
                        <a:rPr lang="en-US" sz="1000" kern="100">
                          <a:effectLst/>
                          <a:latin typeface="Arial" panose="020B0604020202020204" pitchFamily="34" charset="0"/>
                          <a:ea typeface="Times New Roman" panose="02020603050405020304" pitchFamily="18" charset="0"/>
                          <a:cs typeface="Arial" panose="020B0604020202020204" pitchFamily="34" charset="0"/>
                        </a:rPr>
                        <a:t>Rare: Unlikely to occur, &lt;5% chance</a:t>
                      </a:r>
                      <a:endParaRPr lang="en-IN" sz="1100" kern="1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pPr>
                      <a:r>
                        <a:rPr lang="en-US" sz="1000" kern="100" dirty="0">
                          <a:effectLst/>
                          <a:latin typeface="Calibri" panose="020F0502020204030204" pitchFamily="34" charset="0"/>
                          <a:ea typeface="Times New Roman" panose="02020603050405020304" pitchFamily="18" charset="0"/>
                          <a:cs typeface="Calibri" panose="020F0502020204030204" pitchFamily="34" charset="0"/>
                        </a:rPr>
                        <a:t> </a:t>
                      </a:r>
                      <a:endParaRPr lang="en-IN" sz="11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561685324"/>
                  </a:ext>
                </a:extLst>
              </a:tr>
              <a:tr h="536286">
                <a:tc>
                  <a:txBody>
                    <a:bodyPr/>
                    <a:lstStyle/>
                    <a:p>
                      <a:pPr algn="ctr">
                        <a:lnSpc>
                          <a:spcPct val="107000"/>
                        </a:lnSpc>
                      </a:pPr>
                      <a:r>
                        <a:rPr lang="en-US" sz="1000" kern="100">
                          <a:solidFill>
                            <a:srgbClr val="000000"/>
                          </a:solidFill>
                          <a:effectLst/>
                          <a:highlight>
                            <a:srgbClr val="92D050"/>
                          </a:highlight>
                          <a:latin typeface="Arial" panose="020B0604020202020204" pitchFamily="34" charset="0"/>
                          <a:ea typeface="Times New Roman" panose="02020603050405020304" pitchFamily="18" charset="0"/>
                          <a:cs typeface="Arial" panose="020B0604020202020204" pitchFamily="34" charset="0"/>
                        </a:rPr>
                        <a:t>2</a:t>
                      </a:r>
                      <a:endParaRPr lang="en-IN" sz="1100" kern="100">
                        <a:effectLst/>
                        <a:highlight>
                          <a:srgbClr val="92D050"/>
                        </a:highligh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nSpc>
                          <a:spcPct val="107000"/>
                        </a:lnSpc>
                      </a:pPr>
                      <a:r>
                        <a:rPr lang="en-US" sz="1000" kern="100" dirty="0">
                          <a:solidFill>
                            <a:srgbClr val="000000"/>
                          </a:solidFill>
                          <a:effectLst/>
                          <a:highlight>
                            <a:srgbClr val="92D050"/>
                          </a:highlight>
                          <a:latin typeface="Arial" panose="020B0604020202020204" pitchFamily="34" charset="0"/>
                          <a:ea typeface="Times New Roman" panose="02020603050405020304" pitchFamily="18" charset="0"/>
                          <a:cs typeface="Arial" panose="020B0604020202020204" pitchFamily="34" charset="0"/>
                        </a:rPr>
                        <a:t>Unlikely: Could occur occasionally, 5% - 20% chance</a:t>
                      </a:r>
                      <a:endParaRPr lang="en-IN" sz="1100" kern="100" dirty="0">
                        <a:effectLst/>
                        <a:highlight>
                          <a:srgbClr val="92D050"/>
                        </a:highligh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nSpc>
                          <a:spcPct val="107000"/>
                        </a:lnSpc>
                      </a:pPr>
                      <a:r>
                        <a:rPr lang="en-US" sz="1000" kern="100" dirty="0">
                          <a:effectLst/>
                          <a:highlight>
                            <a:srgbClr val="92D050"/>
                          </a:highlight>
                          <a:latin typeface="Calibri" panose="020F0502020204030204" pitchFamily="34" charset="0"/>
                          <a:ea typeface="Times New Roman" panose="02020603050405020304" pitchFamily="18" charset="0"/>
                          <a:cs typeface="Calibri" panose="020F0502020204030204" pitchFamily="34" charset="0"/>
                        </a:rPr>
                        <a:t> </a:t>
                      </a:r>
                      <a:endParaRPr lang="en-IN" sz="1100" kern="100" dirty="0">
                        <a:effectLst/>
                        <a:highlight>
                          <a:srgbClr val="92D05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2074520681"/>
                  </a:ext>
                </a:extLst>
              </a:tr>
              <a:tr h="392916">
                <a:tc>
                  <a:txBody>
                    <a:bodyPr/>
                    <a:lstStyle/>
                    <a:p>
                      <a:pPr algn="ctr">
                        <a:lnSpc>
                          <a:spcPct val="107000"/>
                        </a:lnSpc>
                      </a:pPr>
                      <a:r>
                        <a:rPr lang="en-US" sz="1000" kern="100">
                          <a:solidFill>
                            <a:srgbClr val="000000"/>
                          </a:solidFill>
                          <a:effectLst/>
                          <a:highlight>
                            <a:srgbClr val="FFFF00"/>
                          </a:highlight>
                          <a:latin typeface="Arial" panose="020B0604020202020204" pitchFamily="34" charset="0"/>
                          <a:ea typeface="Times New Roman" panose="02020603050405020304" pitchFamily="18" charset="0"/>
                          <a:cs typeface="Arial" panose="020B0604020202020204" pitchFamily="34" charset="0"/>
                        </a:rPr>
                        <a:t>3</a:t>
                      </a:r>
                      <a:endParaRPr lang="en-IN" sz="1100" kern="100">
                        <a:effectLst/>
                        <a:highlight>
                          <a:srgbClr val="FFFF00"/>
                        </a:highligh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7000"/>
                        </a:lnSpc>
                      </a:pPr>
                      <a:r>
                        <a:rPr lang="en-US" sz="1000" kern="100" dirty="0">
                          <a:solidFill>
                            <a:srgbClr val="000000"/>
                          </a:solidFill>
                          <a:effectLst/>
                          <a:highlight>
                            <a:srgbClr val="FFFF00"/>
                          </a:highlight>
                          <a:latin typeface="Arial" panose="020B0604020202020204" pitchFamily="34" charset="0"/>
                          <a:ea typeface="Times New Roman" panose="02020603050405020304" pitchFamily="18" charset="0"/>
                          <a:cs typeface="Arial" panose="020B0604020202020204" pitchFamily="34" charset="0"/>
                        </a:rPr>
                        <a:t>Possible: Might occur, 21% - 50% chance</a:t>
                      </a:r>
                      <a:endParaRPr lang="en-IN" sz="1100" kern="100" dirty="0">
                        <a:effectLst/>
                        <a:highlight>
                          <a:srgbClr val="FFFF00"/>
                        </a:highligh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7000"/>
                        </a:lnSpc>
                      </a:pPr>
                      <a:r>
                        <a:rPr lang="en-US" sz="1000" kern="100" dirty="0">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 </a:t>
                      </a:r>
                      <a:endParaRPr lang="en-IN" sz="1100" kern="100" dirty="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427270271"/>
                  </a:ext>
                </a:extLst>
              </a:tr>
              <a:tr h="536286">
                <a:tc>
                  <a:txBody>
                    <a:bodyPr/>
                    <a:lstStyle/>
                    <a:p>
                      <a:pPr algn="ctr">
                        <a:lnSpc>
                          <a:spcPct val="107000"/>
                        </a:lnSpc>
                      </a:pPr>
                      <a:r>
                        <a:rPr lang="en-US" sz="1000" kern="100">
                          <a:solidFill>
                            <a:srgbClr val="000000"/>
                          </a:solidFill>
                          <a:effectLst/>
                          <a:highlight>
                            <a:srgbClr val="FFC000"/>
                          </a:highlight>
                          <a:latin typeface="Arial" panose="020B0604020202020204" pitchFamily="34" charset="0"/>
                          <a:ea typeface="Times New Roman" panose="02020603050405020304" pitchFamily="18" charset="0"/>
                          <a:cs typeface="Arial" panose="020B0604020202020204" pitchFamily="34" charset="0"/>
                        </a:rPr>
                        <a:t>4</a:t>
                      </a:r>
                      <a:endParaRPr lang="en-IN" sz="1100" kern="100">
                        <a:effectLst/>
                        <a:highlight>
                          <a:srgbClr val="FFC000"/>
                        </a:highligh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pPr>
                      <a:r>
                        <a:rPr lang="en-US" sz="1000" kern="100">
                          <a:solidFill>
                            <a:srgbClr val="000000"/>
                          </a:solidFill>
                          <a:effectLst/>
                          <a:highlight>
                            <a:srgbClr val="FFC000"/>
                          </a:highlight>
                          <a:latin typeface="Arial" panose="020B0604020202020204" pitchFamily="34" charset="0"/>
                          <a:ea typeface="Times New Roman" panose="02020603050405020304" pitchFamily="18" charset="0"/>
                          <a:cs typeface="Arial" panose="020B0604020202020204" pitchFamily="34" charset="0"/>
                        </a:rPr>
                        <a:t>Likely: Will probably occur, 51% - 80% chance</a:t>
                      </a:r>
                      <a:endParaRPr lang="en-IN" sz="1100" kern="100">
                        <a:effectLst/>
                        <a:highlight>
                          <a:srgbClr val="FFC000"/>
                        </a:highligh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pPr>
                      <a:r>
                        <a:rPr lang="en-US" sz="1000" kern="100">
                          <a:effectLst/>
                          <a:highlight>
                            <a:srgbClr val="FFC000"/>
                          </a:highlight>
                          <a:latin typeface="Calibri" panose="020F0502020204030204" pitchFamily="34" charset="0"/>
                          <a:ea typeface="Times New Roman" panose="02020603050405020304" pitchFamily="18" charset="0"/>
                          <a:cs typeface="Calibri" panose="020F0502020204030204" pitchFamily="34" charset="0"/>
                        </a:rPr>
                        <a:t> </a:t>
                      </a:r>
                      <a:endParaRPr lang="en-IN" sz="1100" kern="100">
                        <a:effectLst/>
                        <a:highlight>
                          <a:srgbClr val="FFC00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07707421"/>
                  </a:ext>
                </a:extLst>
              </a:tr>
              <a:tr h="536286">
                <a:tc>
                  <a:txBody>
                    <a:bodyPr/>
                    <a:lstStyle/>
                    <a:p>
                      <a:pPr algn="ctr">
                        <a:lnSpc>
                          <a:spcPct val="107000"/>
                        </a:lnSpc>
                      </a:pPr>
                      <a:r>
                        <a:rPr lang="en-US" sz="1000" kern="100">
                          <a:solidFill>
                            <a:srgbClr val="000000"/>
                          </a:solidFill>
                          <a:effectLst/>
                          <a:highlight>
                            <a:srgbClr val="FF0000"/>
                          </a:highlight>
                          <a:latin typeface="Arial" panose="020B0604020202020204" pitchFamily="34" charset="0"/>
                          <a:ea typeface="Times New Roman" panose="02020603050405020304" pitchFamily="18" charset="0"/>
                          <a:cs typeface="Arial" panose="020B0604020202020204" pitchFamily="34" charset="0"/>
                        </a:rPr>
                        <a:t>5</a:t>
                      </a:r>
                      <a:endParaRPr lang="en-IN" sz="1100" kern="100">
                        <a:effectLst/>
                        <a:highlight>
                          <a:srgbClr val="FF0000"/>
                        </a:highligh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nSpc>
                          <a:spcPct val="107000"/>
                        </a:lnSpc>
                      </a:pPr>
                      <a:r>
                        <a:rPr lang="en-US" sz="1000" kern="100" dirty="0">
                          <a:solidFill>
                            <a:srgbClr val="000000"/>
                          </a:solidFill>
                          <a:effectLst/>
                          <a:highlight>
                            <a:srgbClr val="FF0000"/>
                          </a:highlight>
                          <a:latin typeface="Arial" panose="020B0604020202020204" pitchFamily="34" charset="0"/>
                          <a:ea typeface="Times New Roman" panose="02020603050405020304" pitchFamily="18" charset="0"/>
                          <a:cs typeface="Arial" panose="020B0604020202020204" pitchFamily="34" charset="0"/>
                        </a:rPr>
                        <a:t>Almost Certain: Expected to occur, &gt; 80% chance</a:t>
                      </a:r>
                      <a:endParaRPr lang="en-IN" sz="1100" kern="100" dirty="0">
                        <a:effectLst/>
                        <a:highlight>
                          <a:srgbClr val="FF0000"/>
                        </a:highligh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nSpc>
                          <a:spcPct val="107000"/>
                        </a:lnSpc>
                      </a:pPr>
                      <a:r>
                        <a:rPr lang="en-US" sz="1000" kern="100" dirty="0">
                          <a:effectLst/>
                          <a:highlight>
                            <a:srgbClr val="FF0000"/>
                          </a:highlight>
                          <a:latin typeface="Calibri" panose="020F0502020204030204" pitchFamily="34" charset="0"/>
                          <a:ea typeface="Times New Roman" panose="02020603050405020304" pitchFamily="18" charset="0"/>
                          <a:cs typeface="Calibri" panose="020F0502020204030204" pitchFamily="34" charset="0"/>
                        </a:rPr>
                        <a:t> </a:t>
                      </a:r>
                      <a:endParaRPr lang="en-IN" sz="1100" kern="100" dirty="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2993508885"/>
                  </a:ext>
                </a:extLst>
              </a:tr>
            </a:tbl>
          </a:graphicData>
        </a:graphic>
      </p:graphicFrame>
      <p:graphicFrame>
        <p:nvGraphicFramePr>
          <p:cNvPr id="10" name="Table 9">
            <a:extLst>
              <a:ext uri="{FF2B5EF4-FFF2-40B4-BE49-F238E27FC236}">
                <a16:creationId xmlns:a16="http://schemas.microsoft.com/office/drawing/2014/main" id="{02CA9B36-3FAE-CBCC-27AC-7E0E7E3E5B27}"/>
              </a:ext>
            </a:extLst>
          </p:cNvPr>
          <p:cNvGraphicFramePr>
            <a:graphicFrameLocks noGrp="1"/>
          </p:cNvGraphicFramePr>
          <p:nvPr>
            <p:extLst>
              <p:ext uri="{D42A27DB-BD31-4B8C-83A1-F6EECF244321}">
                <p14:modId xmlns:p14="http://schemas.microsoft.com/office/powerpoint/2010/main" val="3619324857"/>
              </p:ext>
            </p:extLst>
          </p:nvPr>
        </p:nvGraphicFramePr>
        <p:xfrm>
          <a:off x="6350276" y="3111628"/>
          <a:ext cx="5371509" cy="2795172"/>
        </p:xfrm>
        <a:graphic>
          <a:graphicData uri="http://schemas.openxmlformats.org/drawingml/2006/table">
            <a:tbl>
              <a:tblPr firstRow="1" firstCol="1" bandRow="1"/>
              <a:tblGrid>
                <a:gridCol w="472233">
                  <a:extLst>
                    <a:ext uri="{9D8B030D-6E8A-4147-A177-3AD203B41FA5}">
                      <a16:colId xmlns:a16="http://schemas.microsoft.com/office/drawing/2014/main" val="1411346462"/>
                    </a:ext>
                  </a:extLst>
                </a:gridCol>
                <a:gridCol w="1748182">
                  <a:extLst>
                    <a:ext uri="{9D8B030D-6E8A-4147-A177-3AD203B41FA5}">
                      <a16:colId xmlns:a16="http://schemas.microsoft.com/office/drawing/2014/main" val="1391741125"/>
                    </a:ext>
                  </a:extLst>
                </a:gridCol>
                <a:gridCol w="3151094">
                  <a:extLst>
                    <a:ext uri="{9D8B030D-6E8A-4147-A177-3AD203B41FA5}">
                      <a16:colId xmlns:a16="http://schemas.microsoft.com/office/drawing/2014/main" val="1028839834"/>
                    </a:ext>
                  </a:extLst>
                </a:gridCol>
              </a:tblGrid>
              <a:tr h="337163">
                <a:tc>
                  <a:txBody>
                    <a:bodyPr/>
                    <a:lstStyle/>
                    <a:p>
                      <a:pPr algn="ctr">
                        <a:lnSpc>
                          <a:spcPct val="107000"/>
                        </a:lnSpc>
                      </a:pPr>
                      <a:r>
                        <a:rPr lang="en-US" sz="1000" b="1" kern="100">
                          <a:solidFill>
                            <a:srgbClr val="FFFFFF"/>
                          </a:solidFill>
                          <a:effectLst/>
                          <a:highlight>
                            <a:srgbClr val="002060"/>
                          </a:highlight>
                          <a:latin typeface="Arial" panose="020B0604020202020204" pitchFamily="34" charset="0"/>
                          <a:ea typeface="Times New Roman" panose="02020603050405020304" pitchFamily="18" charset="0"/>
                          <a:cs typeface="Arial" panose="020B0604020202020204" pitchFamily="34" charset="0"/>
                        </a:rPr>
                        <a:t>Level</a:t>
                      </a:r>
                      <a:endParaRPr lang="en-IN" sz="1100" kern="100">
                        <a:effectLst/>
                        <a:highlight>
                          <a:srgbClr val="002060"/>
                        </a:highligh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a:lnSpc>
                          <a:spcPct val="107000"/>
                        </a:lnSpc>
                      </a:pPr>
                      <a:r>
                        <a:rPr lang="en-US" sz="1000" b="1" kern="100">
                          <a:solidFill>
                            <a:srgbClr val="FFFFFF"/>
                          </a:solidFill>
                          <a:effectLst/>
                          <a:highlight>
                            <a:srgbClr val="002060"/>
                          </a:highlight>
                          <a:latin typeface="Arial" panose="020B0604020202020204" pitchFamily="34" charset="0"/>
                          <a:ea typeface="Times New Roman" panose="02020603050405020304" pitchFamily="18" charset="0"/>
                          <a:cs typeface="Arial" panose="020B0604020202020204" pitchFamily="34" charset="0"/>
                        </a:rPr>
                        <a:t>Impact Criteria</a:t>
                      </a:r>
                      <a:endParaRPr lang="en-IN" sz="1100" kern="100">
                        <a:effectLst/>
                        <a:highlight>
                          <a:srgbClr val="002060"/>
                        </a:highligh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a:lnSpc>
                          <a:spcPct val="107000"/>
                        </a:lnSpc>
                      </a:pPr>
                      <a:r>
                        <a:rPr lang="en-US" sz="1000" b="1" kern="100" dirty="0">
                          <a:solidFill>
                            <a:srgbClr val="FFFFFF"/>
                          </a:solidFill>
                          <a:effectLst/>
                          <a:highlight>
                            <a:srgbClr val="002060"/>
                          </a:highlight>
                          <a:latin typeface="Arial" panose="020B0604020202020204" pitchFamily="34" charset="0"/>
                          <a:ea typeface="Times New Roman" panose="02020603050405020304" pitchFamily="18" charset="0"/>
                          <a:cs typeface="Arial" panose="020B0604020202020204" pitchFamily="34" charset="0"/>
                        </a:rPr>
                        <a:t>Description</a:t>
                      </a:r>
                      <a:endParaRPr lang="en-IN" sz="1100" kern="100" dirty="0">
                        <a:effectLst/>
                        <a:highlight>
                          <a:srgbClr val="002060"/>
                        </a:highligh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553730797"/>
                  </a:ext>
                </a:extLst>
              </a:tr>
              <a:tr h="487296">
                <a:tc>
                  <a:txBody>
                    <a:bodyPr/>
                    <a:lstStyle/>
                    <a:p>
                      <a:pPr algn="ctr">
                        <a:lnSpc>
                          <a:spcPct val="107000"/>
                        </a:lnSpc>
                      </a:pPr>
                      <a:r>
                        <a:rPr lang="en-US" sz="1000" kern="100">
                          <a:effectLst/>
                          <a:latin typeface="Arial" panose="020B0604020202020204" pitchFamily="34" charset="0"/>
                          <a:ea typeface="Times New Roman" panose="02020603050405020304" pitchFamily="18" charset="0"/>
                          <a:cs typeface="Arial" panose="020B0604020202020204" pitchFamily="34" charset="0"/>
                        </a:rPr>
                        <a:t>1</a:t>
                      </a:r>
                      <a:endParaRPr lang="en-IN" sz="1100" kern="1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pPr>
                      <a:r>
                        <a:rPr lang="en-US" sz="1000" kern="100" dirty="0">
                          <a:effectLst/>
                          <a:latin typeface="Arial" panose="020B0604020202020204" pitchFamily="34" charset="0"/>
                          <a:ea typeface="Times New Roman" panose="02020603050405020304" pitchFamily="18" charset="0"/>
                          <a:cs typeface="Arial" panose="020B0604020202020204" pitchFamily="34" charset="0"/>
                        </a:rPr>
                        <a:t>Insignificant: No significant impact</a:t>
                      </a:r>
                      <a:endParaRPr lang="en-IN" sz="11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pPr>
                      <a:r>
                        <a:rPr lang="en-US" sz="1000" kern="100">
                          <a:effectLst/>
                          <a:latin typeface="Arial" panose="020B0604020202020204" pitchFamily="34" charset="0"/>
                          <a:ea typeface="Times New Roman" panose="02020603050405020304" pitchFamily="18" charset="0"/>
                          <a:cs typeface="Arial" panose="020B0604020202020204" pitchFamily="34" charset="0"/>
                        </a:rPr>
                        <a:t> </a:t>
                      </a:r>
                      <a:endParaRPr lang="en-IN" sz="1100" kern="1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46246909"/>
                  </a:ext>
                </a:extLst>
              </a:tr>
              <a:tr h="568406">
                <a:tc>
                  <a:txBody>
                    <a:bodyPr/>
                    <a:lstStyle/>
                    <a:p>
                      <a:pPr algn="ctr">
                        <a:lnSpc>
                          <a:spcPct val="107000"/>
                        </a:lnSpc>
                      </a:pPr>
                      <a:r>
                        <a:rPr lang="en-US" sz="1000" kern="100">
                          <a:solidFill>
                            <a:srgbClr val="000000"/>
                          </a:solidFill>
                          <a:effectLst/>
                          <a:highlight>
                            <a:srgbClr val="92D050"/>
                          </a:highlight>
                          <a:latin typeface="Arial" panose="020B0604020202020204" pitchFamily="34" charset="0"/>
                          <a:ea typeface="Times New Roman" panose="02020603050405020304" pitchFamily="18" charset="0"/>
                          <a:cs typeface="Arial" panose="020B0604020202020204" pitchFamily="34" charset="0"/>
                        </a:rPr>
                        <a:t>2</a:t>
                      </a:r>
                      <a:endParaRPr lang="en-IN" sz="1100" kern="100">
                        <a:effectLst/>
                        <a:highlight>
                          <a:srgbClr val="92D050"/>
                        </a:highligh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nSpc>
                          <a:spcPct val="107000"/>
                        </a:lnSpc>
                      </a:pPr>
                      <a:r>
                        <a:rPr lang="en-US" sz="1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Minor: Limited impact, easily manageable</a:t>
                      </a:r>
                      <a:endParaRPr lang="en-IN" sz="11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nSpc>
                          <a:spcPct val="107000"/>
                        </a:lnSpc>
                      </a:pPr>
                      <a:r>
                        <a:rPr lang="en-US" sz="1000" kern="100" dirty="0">
                          <a:effectLst/>
                          <a:highlight>
                            <a:srgbClr val="92D050"/>
                          </a:highlight>
                          <a:latin typeface="Arial" panose="020B0604020202020204" pitchFamily="34" charset="0"/>
                          <a:ea typeface="Times New Roman" panose="02020603050405020304" pitchFamily="18" charset="0"/>
                          <a:cs typeface="Arial" panose="020B0604020202020204" pitchFamily="34" charset="0"/>
                        </a:rPr>
                        <a:t> </a:t>
                      </a:r>
                      <a:endParaRPr lang="en-IN" sz="1100" kern="100" dirty="0">
                        <a:effectLst/>
                        <a:highlight>
                          <a:srgbClr val="92D050"/>
                        </a:highligh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109064846"/>
                  </a:ext>
                </a:extLst>
              </a:tr>
              <a:tr h="394071">
                <a:tc>
                  <a:txBody>
                    <a:bodyPr/>
                    <a:lstStyle/>
                    <a:p>
                      <a:pPr algn="ctr">
                        <a:lnSpc>
                          <a:spcPct val="107000"/>
                        </a:lnSpc>
                      </a:pPr>
                      <a:r>
                        <a:rPr lang="en-US" sz="1000" kern="100">
                          <a:solidFill>
                            <a:srgbClr val="000000"/>
                          </a:solidFill>
                          <a:effectLst/>
                          <a:highlight>
                            <a:srgbClr val="FFFF00"/>
                          </a:highlight>
                          <a:latin typeface="Arial" panose="020B0604020202020204" pitchFamily="34" charset="0"/>
                          <a:ea typeface="Times New Roman" panose="02020603050405020304" pitchFamily="18" charset="0"/>
                          <a:cs typeface="Arial" panose="020B0604020202020204" pitchFamily="34" charset="0"/>
                        </a:rPr>
                        <a:t>3</a:t>
                      </a:r>
                      <a:endParaRPr lang="en-IN" sz="1100" kern="100">
                        <a:effectLst/>
                        <a:highlight>
                          <a:srgbClr val="FFFF00"/>
                        </a:highligh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7000"/>
                        </a:lnSpc>
                      </a:pPr>
                      <a:r>
                        <a:rPr lang="en-US" sz="1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Moderate: Noticeable impact, manageable</a:t>
                      </a:r>
                      <a:endParaRPr lang="en-IN" sz="11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nSpc>
                          <a:spcPct val="107000"/>
                        </a:lnSpc>
                      </a:pPr>
                      <a:r>
                        <a:rPr lang="en-US" sz="1000" kern="100" dirty="0">
                          <a:effectLst/>
                          <a:highlight>
                            <a:srgbClr val="FFFF00"/>
                          </a:highlight>
                          <a:latin typeface="Arial" panose="020B0604020202020204" pitchFamily="34" charset="0"/>
                          <a:ea typeface="Times New Roman" panose="02020603050405020304" pitchFamily="18" charset="0"/>
                          <a:cs typeface="Arial" panose="020B0604020202020204" pitchFamily="34" charset="0"/>
                        </a:rPr>
                        <a:t> </a:t>
                      </a:r>
                      <a:endParaRPr lang="en-IN" sz="1100" kern="100" dirty="0">
                        <a:effectLst/>
                        <a:highlight>
                          <a:srgbClr val="FFFF00"/>
                        </a:highligh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val="1412823493"/>
                  </a:ext>
                </a:extLst>
              </a:tr>
              <a:tr h="523008">
                <a:tc>
                  <a:txBody>
                    <a:bodyPr/>
                    <a:lstStyle/>
                    <a:p>
                      <a:pPr algn="ctr">
                        <a:lnSpc>
                          <a:spcPct val="107000"/>
                        </a:lnSpc>
                      </a:pPr>
                      <a:r>
                        <a:rPr lang="en-US" sz="1000" kern="100">
                          <a:solidFill>
                            <a:srgbClr val="000000"/>
                          </a:solidFill>
                          <a:effectLst/>
                          <a:highlight>
                            <a:srgbClr val="FFC000"/>
                          </a:highlight>
                          <a:latin typeface="Arial" panose="020B0604020202020204" pitchFamily="34" charset="0"/>
                          <a:ea typeface="Times New Roman" panose="02020603050405020304" pitchFamily="18" charset="0"/>
                          <a:cs typeface="Arial" panose="020B0604020202020204" pitchFamily="34" charset="0"/>
                        </a:rPr>
                        <a:t>4</a:t>
                      </a:r>
                      <a:endParaRPr lang="en-IN" sz="1100" kern="100">
                        <a:effectLst/>
                        <a:highlight>
                          <a:srgbClr val="FFC000"/>
                        </a:highligh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pPr>
                      <a:r>
                        <a:rPr lang="en-US" sz="1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Major: Significant impact, requires attention</a:t>
                      </a:r>
                      <a:endParaRPr lang="en-IN" sz="11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nSpc>
                          <a:spcPct val="107000"/>
                        </a:lnSpc>
                      </a:pPr>
                      <a:r>
                        <a:rPr lang="en-US" sz="1000" kern="100">
                          <a:effectLst/>
                          <a:highlight>
                            <a:srgbClr val="FFC000"/>
                          </a:highlight>
                          <a:latin typeface="Arial" panose="020B0604020202020204" pitchFamily="34" charset="0"/>
                          <a:ea typeface="Times New Roman" panose="02020603050405020304" pitchFamily="18" charset="0"/>
                          <a:cs typeface="Arial" panose="020B0604020202020204" pitchFamily="34" charset="0"/>
                        </a:rPr>
                        <a:t> </a:t>
                      </a:r>
                      <a:endParaRPr lang="en-IN" sz="1100" kern="100">
                        <a:effectLst/>
                        <a:highlight>
                          <a:srgbClr val="FFC000"/>
                        </a:highligh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val="1784738463"/>
                  </a:ext>
                </a:extLst>
              </a:tr>
              <a:tr h="485228">
                <a:tc>
                  <a:txBody>
                    <a:bodyPr/>
                    <a:lstStyle/>
                    <a:p>
                      <a:pPr algn="ctr">
                        <a:lnSpc>
                          <a:spcPct val="107000"/>
                        </a:lnSpc>
                      </a:pPr>
                      <a:r>
                        <a:rPr lang="en-US" sz="1000" kern="100">
                          <a:solidFill>
                            <a:srgbClr val="000000"/>
                          </a:solidFill>
                          <a:effectLst/>
                          <a:highlight>
                            <a:srgbClr val="FF0000"/>
                          </a:highlight>
                          <a:latin typeface="Arial" panose="020B0604020202020204" pitchFamily="34" charset="0"/>
                          <a:ea typeface="Times New Roman" panose="02020603050405020304" pitchFamily="18" charset="0"/>
                          <a:cs typeface="Arial" panose="020B0604020202020204" pitchFamily="34" charset="0"/>
                        </a:rPr>
                        <a:t>5</a:t>
                      </a:r>
                      <a:endParaRPr lang="en-IN" sz="1100" kern="100">
                        <a:effectLst/>
                        <a:highlight>
                          <a:srgbClr val="FF0000"/>
                        </a:highligh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nSpc>
                          <a:spcPct val="107000"/>
                        </a:lnSpc>
                      </a:pPr>
                      <a:r>
                        <a:rPr lang="en-US" sz="1000" kern="100" dirty="0">
                          <a:solidFill>
                            <a:srgbClr val="000000"/>
                          </a:solidFill>
                          <a:effectLst/>
                          <a:latin typeface="Arial" panose="020B0604020202020204" pitchFamily="34" charset="0"/>
                          <a:ea typeface="Times New Roman" panose="02020603050405020304" pitchFamily="18" charset="0"/>
                          <a:cs typeface="Arial" panose="020B0604020202020204" pitchFamily="34" charset="0"/>
                        </a:rPr>
                        <a:t>Catastrophic: Severe impact, critical</a:t>
                      </a:r>
                      <a:endParaRPr lang="en-IN" sz="11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a:lnSpc>
                          <a:spcPct val="107000"/>
                        </a:lnSpc>
                      </a:pPr>
                      <a:r>
                        <a:rPr lang="en-US" sz="1000" kern="100" dirty="0">
                          <a:effectLst/>
                          <a:highlight>
                            <a:srgbClr val="FF0000"/>
                          </a:highlight>
                          <a:latin typeface="Arial" panose="020B0604020202020204" pitchFamily="34" charset="0"/>
                          <a:ea typeface="Times New Roman" panose="02020603050405020304" pitchFamily="18" charset="0"/>
                          <a:cs typeface="Arial" panose="020B0604020202020204" pitchFamily="34" charset="0"/>
                        </a:rPr>
                        <a:t> </a:t>
                      </a:r>
                      <a:endParaRPr lang="en-IN" sz="1100" kern="100" dirty="0">
                        <a:effectLst/>
                        <a:highlight>
                          <a:srgbClr val="FF0000"/>
                        </a:highligh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extLst>
                  <a:ext uri="{0D108BD9-81ED-4DB2-BD59-A6C34878D82A}">
                    <a16:rowId xmlns:a16="http://schemas.microsoft.com/office/drawing/2014/main" val="3205438496"/>
                  </a:ext>
                </a:extLst>
              </a:tr>
            </a:tbl>
          </a:graphicData>
        </a:graphic>
      </p:graphicFrame>
    </p:spTree>
    <p:extLst>
      <p:ext uri="{BB962C8B-B14F-4D97-AF65-F5344CB8AC3E}">
        <p14:creationId xmlns:p14="http://schemas.microsoft.com/office/powerpoint/2010/main" val="5159522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2">
            <a:extLst>
              <a:ext uri="{FF2B5EF4-FFF2-40B4-BE49-F238E27FC236}">
                <a16:creationId xmlns:a16="http://schemas.microsoft.com/office/drawing/2014/main" id="{531DF183-5CE7-8ADD-1EF4-479283B89F0A}"/>
              </a:ext>
            </a:extLst>
          </p:cNvPr>
          <p:cNvSpPr txBox="1"/>
          <p:nvPr/>
        </p:nvSpPr>
        <p:spPr>
          <a:xfrm>
            <a:off x="8382323" y="6451046"/>
            <a:ext cx="2496257" cy="270433"/>
          </a:xfrm>
          <a:prstGeom prst="rect">
            <a:avLst/>
          </a:prstGeom>
          <a:noFill/>
          <a:ln cap="flat">
            <a:noFill/>
          </a:ln>
        </p:spPr>
        <p:txBody>
          <a:bodyPr vert="horz" wrap="square" lIns="0" tIns="0" rIns="0" bIns="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0" i="0" u="none" strike="noStrike" kern="1200" cap="none" spc="0" baseline="0">
                <a:solidFill>
                  <a:srgbClr val="FFFFFF"/>
                </a:solidFill>
                <a:uFillTx/>
                <a:latin typeface="Arial" panose="020B0604020202020204" pitchFamily="34" charset="0"/>
                <a:cs typeface="Arial" panose="020B0604020202020204" pitchFamily="34" charset="0"/>
              </a:rPr>
              <a:t>#PublicPower  www.PublicPower.org</a:t>
            </a:r>
          </a:p>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00" b="0" i="0" u="none" strike="noStrike" kern="1200" cap="none" spc="0" baseline="0">
              <a:solidFill>
                <a:srgbClr val="898989"/>
              </a:solidFill>
              <a:uFillTx/>
              <a:latin typeface="Arial" panose="020B0604020202020204" pitchFamily="34" charset="0"/>
              <a:cs typeface="Arial" panose="020B0604020202020204" pitchFamily="34" charset="0"/>
            </a:endParaRPr>
          </a:p>
        </p:txBody>
      </p:sp>
      <p:sp>
        <p:nvSpPr>
          <p:cNvPr id="12" name="Title 3">
            <a:extLst>
              <a:ext uri="{FF2B5EF4-FFF2-40B4-BE49-F238E27FC236}">
                <a16:creationId xmlns:a16="http://schemas.microsoft.com/office/drawing/2014/main" id="{F2F91587-F4D0-2830-34B7-1A6025865814}"/>
              </a:ext>
            </a:extLst>
          </p:cNvPr>
          <p:cNvSpPr txBox="1">
            <a:spLocks noGrp="1"/>
          </p:cNvSpPr>
          <p:nvPr>
            <p:ph type="title"/>
          </p:nvPr>
        </p:nvSpPr>
        <p:spPr/>
        <p:txBody>
          <a:bodyPr>
            <a:normAutofit/>
          </a:bodyPr>
          <a:lstStyle/>
          <a:p>
            <a:pPr lvl="0"/>
            <a:r>
              <a:rPr lang="en-IN" dirty="0">
                <a:latin typeface="Arial" panose="020B0604020202020204" pitchFamily="34" charset="0"/>
                <a:cs typeface="Arial" panose="020B0604020202020204" pitchFamily="34" charset="0"/>
              </a:rPr>
              <a:t>Risk Assessment Form</a:t>
            </a:r>
          </a:p>
        </p:txBody>
      </p:sp>
      <p:graphicFrame>
        <p:nvGraphicFramePr>
          <p:cNvPr id="3" name="Table 2">
            <a:extLst>
              <a:ext uri="{FF2B5EF4-FFF2-40B4-BE49-F238E27FC236}">
                <a16:creationId xmlns:a16="http://schemas.microsoft.com/office/drawing/2014/main" id="{BE001D91-AEF4-7790-1C73-2B13C0A17A44}"/>
              </a:ext>
            </a:extLst>
          </p:cNvPr>
          <p:cNvGraphicFramePr>
            <a:graphicFrameLocks noGrp="1"/>
          </p:cNvGraphicFramePr>
          <p:nvPr>
            <p:extLst>
              <p:ext uri="{D42A27DB-BD31-4B8C-83A1-F6EECF244321}">
                <p14:modId xmlns:p14="http://schemas.microsoft.com/office/powerpoint/2010/main" val="2551496970"/>
              </p:ext>
            </p:extLst>
          </p:nvPr>
        </p:nvGraphicFramePr>
        <p:xfrm>
          <a:off x="505879" y="1413283"/>
          <a:ext cx="11200169" cy="3719697"/>
        </p:xfrm>
        <a:graphic>
          <a:graphicData uri="http://schemas.openxmlformats.org/drawingml/2006/table">
            <a:tbl>
              <a:tblPr firstRow="1" firstCol="1" bandRow="1"/>
              <a:tblGrid>
                <a:gridCol w="566631">
                  <a:extLst>
                    <a:ext uri="{9D8B030D-6E8A-4147-A177-3AD203B41FA5}">
                      <a16:colId xmlns:a16="http://schemas.microsoft.com/office/drawing/2014/main" val="3494749277"/>
                    </a:ext>
                  </a:extLst>
                </a:gridCol>
                <a:gridCol w="1303959">
                  <a:extLst>
                    <a:ext uri="{9D8B030D-6E8A-4147-A177-3AD203B41FA5}">
                      <a16:colId xmlns:a16="http://schemas.microsoft.com/office/drawing/2014/main" val="1242333032"/>
                    </a:ext>
                  </a:extLst>
                </a:gridCol>
                <a:gridCol w="865910">
                  <a:extLst>
                    <a:ext uri="{9D8B030D-6E8A-4147-A177-3AD203B41FA5}">
                      <a16:colId xmlns:a16="http://schemas.microsoft.com/office/drawing/2014/main" val="2607736618"/>
                    </a:ext>
                  </a:extLst>
                </a:gridCol>
                <a:gridCol w="967782">
                  <a:extLst>
                    <a:ext uri="{9D8B030D-6E8A-4147-A177-3AD203B41FA5}">
                      <a16:colId xmlns:a16="http://schemas.microsoft.com/office/drawing/2014/main" val="1221672948"/>
                    </a:ext>
                  </a:extLst>
                </a:gridCol>
                <a:gridCol w="751032">
                  <a:extLst>
                    <a:ext uri="{9D8B030D-6E8A-4147-A177-3AD203B41FA5}">
                      <a16:colId xmlns:a16="http://schemas.microsoft.com/office/drawing/2014/main" val="530143455"/>
                    </a:ext>
                  </a:extLst>
                </a:gridCol>
                <a:gridCol w="990070">
                  <a:extLst>
                    <a:ext uri="{9D8B030D-6E8A-4147-A177-3AD203B41FA5}">
                      <a16:colId xmlns:a16="http://schemas.microsoft.com/office/drawing/2014/main" val="3912910945"/>
                    </a:ext>
                  </a:extLst>
                </a:gridCol>
                <a:gridCol w="2351416">
                  <a:extLst>
                    <a:ext uri="{9D8B030D-6E8A-4147-A177-3AD203B41FA5}">
                      <a16:colId xmlns:a16="http://schemas.microsoft.com/office/drawing/2014/main" val="2901943840"/>
                    </a:ext>
                  </a:extLst>
                </a:gridCol>
                <a:gridCol w="990070">
                  <a:extLst>
                    <a:ext uri="{9D8B030D-6E8A-4147-A177-3AD203B41FA5}">
                      <a16:colId xmlns:a16="http://schemas.microsoft.com/office/drawing/2014/main" val="459501264"/>
                    </a:ext>
                  </a:extLst>
                </a:gridCol>
                <a:gridCol w="804433">
                  <a:extLst>
                    <a:ext uri="{9D8B030D-6E8A-4147-A177-3AD203B41FA5}">
                      <a16:colId xmlns:a16="http://schemas.microsoft.com/office/drawing/2014/main" val="713862013"/>
                    </a:ext>
                  </a:extLst>
                </a:gridCol>
                <a:gridCol w="804433">
                  <a:extLst>
                    <a:ext uri="{9D8B030D-6E8A-4147-A177-3AD203B41FA5}">
                      <a16:colId xmlns:a16="http://schemas.microsoft.com/office/drawing/2014/main" val="1856143806"/>
                    </a:ext>
                  </a:extLst>
                </a:gridCol>
                <a:gridCol w="804433">
                  <a:extLst>
                    <a:ext uri="{9D8B030D-6E8A-4147-A177-3AD203B41FA5}">
                      <a16:colId xmlns:a16="http://schemas.microsoft.com/office/drawing/2014/main" val="355638818"/>
                    </a:ext>
                  </a:extLst>
                </a:gridCol>
              </a:tblGrid>
              <a:tr h="415464">
                <a:tc gridSpan="3">
                  <a:txBody>
                    <a:bodyPr/>
                    <a:lstStyle/>
                    <a:p>
                      <a:pPr algn="ctr">
                        <a:lnSpc>
                          <a:spcPct val="107000"/>
                        </a:lnSpc>
                      </a:pPr>
                      <a:r>
                        <a:rPr lang="en-US" sz="1050" b="1" kern="100" dirty="0">
                          <a:solidFill>
                            <a:schemeClr val="bg1">
                              <a:lumMod val="95000"/>
                            </a:schemeClr>
                          </a:solidFill>
                          <a:effectLst/>
                          <a:highlight>
                            <a:srgbClr val="0070C0"/>
                          </a:highlight>
                          <a:latin typeface="Arial" panose="020B0604020202020204" pitchFamily="34" charset="0"/>
                          <a:ea typeface="Times New Roman" panose="02020603050405020304" pitchFamily="18" charset="0"/>
                          <a:cs typeface="Arial" panose="020B0604020202020204" pitchFamily="34" charset="0"/>
                        </a:rPr>
                        <a:t>Risk Identification</a:t>
                      </a:r>
                      <a:endParaRPr lang="en-IN" sz="1200" kern="100" dirty="0">
                        <a:solidFill>
                          <a:schemeClr val="bg1">
                            <a:lumMod val="95000"/>
                          </a:schemeClr>
                        </a:solidFill>
                        <a:effectLst/>
                        <a:highlight>
                          <a:srgbClr val="0070C0"/>
                        </a:highlight>
                        <a:latin typeface="Arial" panose="020B0604020202020204" pitchFamily="34" charset="0"/>
                        <a:ea typeface="Times New Roman" panose="02020603050405020304" pitchFamily="18" charset="0"/>
                        <a:cs typeface="Arial" panose="020B0604020202020204" pitchFamily="34"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hMerge="1">
                  <a:txBody>
                    <a:bodyPr/>
                    <a:lstStyle/>
                    <a:p>
                      <a:endParaRPr lang="en-IN"/>
                    </a:p>
                  </a:txBody>
                  <a:tcPr/>
                </a:tc>
                <a:tc hMerge="1">
                  <a:txBody>
                    <a:bodyPr/>
                    <a:lstStyle/>
                    <a:p>
                      <a:endParaRPr lang="en-IN"/>
                    </a:p>
                  </a:txBody>
                  <a:tcPr/>
                </a:tc>
                <a:tc gridSpan="3">
                  <a:txBody>
                    <a:bodyPr/>
                    <a:lstStyle/>
                    <a:p>
                      <a:pPr algn="ctr">
                        <a:lnSpc>
                          <a:spcPct val="107000"/>
                        </a:lnSpc>
                      </a:pPr>
                      <a:r>
                        <a:rPr lang="en-US" sz="1050" b="1" kern="100">
                          <a:solidFill>
                            <a:srgbClr val="000000"/>
                          </a:solidFill>
                          <a:effectLst/>
                          <a:highlight>
                            <a:srgbClr val="00B0F0"/>
                          </a:highlight>
                          <a:latin typeface="Arial" panose="020B0604020202020204" pitchFamily="34" charset="0"/>
                          <a:ea typeface="Times New Roman" panose="02020603050405020304" pitchFamily="18" charset="0"/>
                          <a:cs typeface="Arial" panose="020B0604020202020204" pitchFamily="34" charset="0"/>
                        </a:rPr>
                        <a:t>Pre-Assessment</a:t>
                      </a:r>
                      <a:endParaRPr lang="en-IN" sz="1200" kern="100">
                        <a:effectLst/>
                        <a:highlight>
                          <a:srgbClr val="00B0F0"/>
                        </a:highlight>
                        <a:latin typeface="Arial" panose="020B0604020202020204" pitchFamily="34" charset="0"/>
                        <a:ea typeface="Times New Roman" panose="02020603050405020304" pitchFamily="18" charset="0"/>
                        <a:cs typeface="Arial" panose="020B0604020202020204" pitchFamily="34"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lang="en-IN"/>
                    </a:p>
                  </a:txBody>
                  <a:tcPr/>
                </a:tc>
                <a:tc hMerge="1">
                  <a:txBody>
                    <a:bodyPr/>
                    <a:lstStyle/>
                    <a:p>
                      <a:endParaRPr lang="en-IN"/>
                    </a:p>
                  </a:txBody>
                  <a:tcPr/>
                </a:tc>
                <a:tc gridSpan="5">
                  <a:txBody>
                    <a:bodyPr/>
                    <a:lstStyle/>
                    <a:p>
                      <a:pPr algn="ctr">
                        <a:lnSpc>
                          <a:spcPct val="107000"/>
                        </a:lnSpc>
                      </a:pPr>
                      <a:r>
                        <a:rPr lang="en-US" sz="1050" b="1" kern="100">
                          <a:solidFill>
                            <a:srgbClr val="000000"/>
                          </a:solidFill>
                          <a:effectLst/>
                          <a:highlight>
                            <a:srgbClr val="60CAF3"/>
                          </a:highlight>
                          <a:latin typeface="Arial" panose="020B0604020202020204" pitchFamily="34" charset="0"/>
                          <a:ea typeface="Times New Roman" panose="02020603050405020304" pitchFamily="18" charset="0"/>
                          <a:cs typeface="Arial" panose="020B0604020202020204" pitchFamily="34" charset="0"/>
                        </a:rPr>
                        <a:t>Risk Assessment</a:t>
                      </a:r>
                      <a:endParaRPr lang="en-IN" sz="1200" kern="100">
                        <a:effectLst/>
                        <a:highlight>
                          <a:srgbClr val="60CAF3"/>
                        </a:highlight>
                        <a:latin typeface="Arial" panose="020B0604020202020204" pitchFamily="34" charset="0"/>
                        <a:ea typeface="Times New Roman" panose="02020603050405020304" pitchFamily="18" charset="0"/>
                        <a:cs typeface="Arial" panose="020B0604020202020204" pitchFamily="34"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0CAF3"/>
                    </a:solidFill>
                  </a:tcPr>
                </a:tc>
                <a:tc hMerge="1">
                  <a:txBody>
                    <a:bodyPr/>
                    <a:lstStyle/>
                    <a:p>
                      <a:endParaRPr lang="en-IN"/>
                    </a:p>
                  </a:txBody>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747501409"/>
                  </a:ext>
                </a:extLst>
              </a:tr>
              <a:tr h="189911">
                <a:tc rowSpan="2">
                  <a:txBody>
                    <a:bodyPr/>
                    <a:lstStyle/>
                    <a:p>
                      <a:pPr algn="ctr">
                        <a:lnSpc>
                          <a:spcPct val="107000"/>
                        </a:lnSpc>
                      </a:pPr>
                      <a:r>
                        <a:rPr lang="en-US" sz="1050" b="1" kern="100">
                          <a:solidFill>
                            <a:srgbClr val="FFFFFF"/>
                          </a:solidFill>
                          <a:effectLst/>
                          <a:highlight>
                            <a:srgbClr val="002060"/>
                          </a:highlight>
                          <a:latin typeface="Calibri" panose="020F0502020204030204" pitchFamily="34" charset="0"/>
                          <a:ea typeface="Times New Roman" panose="02020603050405020304" pitchFamily="18" charset="0"/>
                          <a:cs typeface="Calibri" panose="020F0502020204030204" pitchFamily="34" charset="0"/>
                        </a:rPr>
                        <a:t>Risk ID</a:t>
                      </a:r>
                      <a:endParaRPr lang="en-IN" sz="1200" kern="100">
                        <a:effectLst/>
                        <a:highlight>
                          <a:srgbClr val="002060"/>
                        </a:highlight>
                        <a:latin typeface="Calibri" panose="020F0502020204030204" pitchFamily="34" charset="0"/>
                        <a:ea typeface="Times New Roman" panose="02020603050405020304" pitchFamily="18" charset="0"/>
                        <a:cs typeface="Times New Roman" panose="02020603050405020304" pitchFamily="18"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rowSpan="2">
                  <a:txBody>
                    <a:bodyPr/>
                    <a:lstStyle/>
                    <a:p>
                      <a:pPr algn="ctr">
                        <a:lnSpc>
                          <a:spcPct val="107000"/>
                        </a:lnSpc>
                      </a:pPr>
                      <a:r>
                        <a:rPr lang="en-US" sz="1050" b="1" kern="100" dirty="0">
                          <a:solidFill>
                            <a:srgbClr val="FFFFFF"/>
                          </a:solidFill>
                          <a:effectLst/>
                          <a:highlight>
                            <a:srgbClr val="002060"/>
                          </a:highlight>
                          <a:latin typeface="Arial" panose="020B0604020202020204" pitchFamily="34" charset="0"/>
                          <a:ea typeface="Times New Roman" panose="02020603050405020304" pitchFamily="18" charset="0"/>
                          <a:cs typeface="Arial" panose="020B0604020202020204" pitchFamily="34" charset="0"/>
                        </a:rPr>
                        <a:t>Risk Description</a:t>
                      </a:r>
                      <a:endParaRPr lang="en-IN" sz="1200" kern="100" dirty="0">
                        <a:effectLst/>
                        <a:highlight>
                          <a:srgbClr val="002060"/>
                        </a:highlight>
                        <a:latin typeface="Arial" panose="020B0604020202020204" pitchFamily="34" charset="0"/>
                        <a:ea typeface="Times New Roman" panose="02020603050405020304" pitchFamily="18" charset="0"/>
                        <a:cs typeface="Arial" panose="020B0604020202020204" pitchFamily="34"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rowSpan="2">
                  <a:txBody>
                    <a:bodyPr/>
                    <a:lstStyle/>
                    <a:p>
                      <a:pPr algn="ctr">
                        <a:lnSpc>
                          <a:spcPct val="107000"/>
                        </a:lnSpc>
                      </a:pPr>
                      <a:r>
                        <a:rPr lang="en-US" sz="1050" b="1" kern="100" dirty="0">
                          <a:solidFill>
                            <a:srgbClr val="FFFFFF"/>
                          </a:solidFill>
                          <a:effectLst/>
                          <a:highlight>
                            <a:srgbClr val="002060"/>
                          </a:highlight>
                          <a:latin typeface="Arial" panose="020B0604020202020204" pitchFamily="34" charset="0"/>
                          <a:ea typeface="Times New Roman" panose="02020603050405020304" pitchFamily="18" charset="0"/>
                          <a:cs typeface="Arial" panose="020B0604020202020204" pitchFamily="34" charset="0"/>
                        </a:rPr>
                        <a:t>Category</a:t>
                      </a:r>
                      <a:endParaRPr lang="en-IN" sz="1200" kern="100" dirty="0">
                        <a:effectLst/>
                        <a:highlight>
                          <a:srgbClr val="002060"/>
                        </a:highlight>
                        <a:latin typeface="Arial" panose="020B0604020202020204" pitchFamily="34" charset="0"/>
                        <a:ea typeface="Times New Roman" panose="02020603050405020304" pitchFamily="18" charset="0"/>
                        <a:cs typeface="Arial" panose="020B0604020202020204" pitchFamily="34"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gridSpan="3">
                  <a:txBody>
                    <a:bodyPr/>
                    <a:lstStyle/>
                    <a:p>
                      <a:pPr algn="ctr">
                        <a:lnSpc>
                          <a:spcPct val="107000"/>
                        </a:lnSpc>
                      </a:pPr>
                      <a:r>
                        <a:rPr lang="en-US" sz="1050" b="1" kern="100">
                          <a:solidFill>
                            <a:srgbClr val="000000"/>
                          </a:solidFill>
                          <a:effectLst/>
                          <a:highlight>
                            <a:srgbClr val="BFBFBF"/>
                          </a:highlight>
                          <a:latin typeface="Arial" panose="020B0604020202020204" pitchFamily="34" charset="0"/>
                          <a:ea typeface="Times New Roman" panose="02020603050405020304" pitchFamily="18" charset="0"/>
                          <a:cs typeface="Arial" panose="020B0604020202020204" pitchFamily="34" charset="0"/>
                        </a:rPr>
                        <a:t>Pre-Mitigation</a:t>
                      </a:r>
                      <a:endParaRPr lang="en-IN" sz="1200" kern="100">
                        <a:effectLst/>
                        <a:highlight>
                          <a:srgbClr val="BFBFBF"/>
                        </a:highlight>
                        <a:latin typeface="Arial" panose="020B0604020202020204" pitchFamily="34" charset="0"/>
                        <a:ea typeface="Times New Roman" panose="02020603050405020304" pitchFamily="18" charset="0"/>
                        <a:cs typeface="Arial" panose="020B0604020202020204" pitchFamily="34"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IN"/>
                    </a:p>
                  </a:txBody>
                  <a:tcPr/>
                </a:tc>
                <a:tc hMerge="1">
                  <a:txBody>
                    <a:bodyPr/>
                    <a:lstStyle/>
                    <a:p>
                      <a:endParaRPr lang="en-IN"/>
                    </a:p>
                  </a:txBody>
                  <a:tcPr/>
                </a:tc>
                <a:tc rowSpan="2">
                  <a:txBody>
                    <a:bodyPr/>
                    <a:lstStyle/>
                    <a:p>
                      <a:pPr algn="ctr">
                        <a:lnSpc>
                          <a:spcPct val="107000"/>
                        </a:lnSpc>
                      </a:pPr>
                      <a:r>
                        <a:rPr lang="en-US" sz="1050" b="1" kern="100">
                          <a:solidFill>
                            <a:srgbClr val="FFFFFF"/>
                          </a:solidFill>
                          <a:effectLst/>
                          <a:highlight>
                            <a:srgbClr val="002060"/>
                          </a:highlight>
                          <a:latin typeface="Arial" panose="020B0604020202020204" pitchFamily="34" charset="0"/>
                          <a:ea typeface="Times New Roman" panose="02020603050405020304" pitchFamily="18" charset="0"/>
                          <a:cs typeface="Arial" panose="020B0604020202020204" pitchFamily="34" charset="0"/>
                        </a:rPr>
                        <a:t>Controls/Mitigation Strategies</a:t>
                      </a:r>
                      <a:endParaRPr lang="en-IN" sz="1200" kern="100">
                        <a:effectLst/>
                        <a:highlight>
                          <a:srgbClr val="002060"/>
                        </a:highlight>
                        <a:latin typeface="Arial" panose="020B0604020202020204" pitchFamily="34" charset="0"/>
                        <a:ea typeface="Times New Roman" panose="02020603050405020304" pitchFamily="18" charset="0"/>
                        <a:cs typeface="Arial" panose="020B0604020202020204" pitchFamily="34"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gridSpan="4">
                  <a:txBody>
                    <a:bodyPr/>
                    <a:lstStyle/>
                    <a:p>
                      <a:pPr algn="ctr">
                        <a:lnSpc>
                          <a:spcPct val="107000"/>
                        </a:lnSpc>
                      </a:pPr>
                      <a:r>
                        <a:rPr lang="en-US" sz="1050" b="1" kern="100">
                          <a:solidFill>
                            <a:srgbClr val="000000"/>
                          </a:solidFill>
                          <a:effectLst/>
                          <a:highlight>
                            <a:srgbClr val="BFBFBF"/>
                          </a:highlight>
                          <a:latin typeface="Arial" panose="020B0604020202020204" pitchFamily="34" charset="0"/>
                          <a:ea typeface="Times New Roman" panose="02020603050405020304" pitchFamily="18" charset="0"/>
                          <a:cs typeface="Arial" panose="020B0604020202020204" pitchFamily="34" charset="0"/>
                        </a:rPr>
                        <a:t>Post-Mitigation</a:t>
                      </a:r>
                      <a:endParaRPr lang="en-IN" sz="1200" kern="100">
                        <a:effectLst/>
                        <a:highlight>
                          <a:srgbClr val="BFBFBF"/>
                        </a:highlight>
                        <a:latin typeface="Arial" panose="020B0604020202020204" pitchFamily="34" charset="0"/>
                        <a:ea typeface="Times New Roman" panose="02020603050405020304" pitchFamily="18" charset="0"/>
                        <a:cs typeface="Arial" panose="020B0604020202020204" pitchFamily="34"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IN"/>
                    </a:p>
                  </a:txBody>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4218986487"/>
                  </a:ext>
                </a:extLst>
              </a:tr>
              <a:tr h="591623">
                <a:tc vMerge="1">
                  <a:txBody>
                    <a:bodyPr/>
                    <a:lstStyle/>
                    <a:p>
                      <a:endParaRPr lang="en-IN"/>
                    </a:p>
                  </a:txBody>
                  <a:tcPr/>
                </a:tc>
                <a:tc vMerge="1">
                  <a:txBody>
                    <a:bodyPr/>
                    <a:lstStyle/>
                    <a:p>
                      <a:endParaRPr lang="en-IN"/>
                    </a:p>
                  </a:txBody>
                  <a:tcPr/>
                </a:tc>
                <a:tc vMerge="1">
                  <a:txBody>
                    <a:bodyPr/>
                    <a:lstStyle/>
                    <a:p>
                      <a:endParaRPr lang="en-IN"/>
                    </a:p>
                  </a:txBody>
                  <a:tcPr/>
                </a:tc>
                <a:tc>
                  <a:txBody>
                    <a:bodyPr/>
                    <a:lstStyle/>
                    <a:p>
                      <a:pPr algn="ctr">
                        <a:lnSpc>
                          <a:spcPct val="107000"/>
                        </a:lnSpc>
                      </a:pPr>
                      <a:r>
                        <a:rPr lang="en-US" sz="1050" b="1" kern="100">
                          <a:solidFill>
                            <a:srgbClr val="FFFFFF"/>
                          </a:solidFill>
                          <a:effectLst/>
                          <a:highlight>
                            <a:srgbClr val="002060"/>
                          </a:highlight>
                          <a:latin typeface="Arial" panose="020B0604020202020204" pitchFamily="34" charset="0"/>
                          <a:ea typeface="Times New Roman" panose="02020603050405020304" pitchFamily="18" charset="0"/>
                          <a:cs typeface="Arial" panose="020B0604020202020204" pitchFamily="34" charset="0"/>
                        </a:rPr>
                        <a:t>Likelihood Level</a:t>
                      </a:r>
                      <a:endParaRPr lang="en-IN" sz="1200" kern="100">
                        <a:effectLst/>
                        <a:highlight>
                          <a:srgbClr val="002060"/>
                        </a:highlight>
                        <a:latin typeface="Arial" panose="020B0604020202020204" pitchFamily="34" charset="0"/>
                        <a:ea typeface="Times New Roman" panose="02020603050405020304" pitchFamily="18" charset="0"/>
                        <a:cs typeface="Arial" panose="020B0604020202020204" pitchFamily="34"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a:lnSpc>
                          <a:spcPct val="107000"/>
                        </a:lnSpc>
                      </a:pPr>
                      <a:r>
                        <a:rPr lang="en-US" sz="1050" b="1" kern="100" dirty="0">
                          <a:solidFill>
                            <a:srgbClr val="FFFFFF"/>
                          </a:solidFill>
                          <a:effectLst/>
                          <a:highlight>
                            <a:srgbClr val="002060"/>
                          </a:highlight>
                          <a:latin typeface="Arial" panose="020B0604020202020204" pitchFamily="34" charset="0"/>
                          <a:ea typeface="Times New Roman" panose="02020603050405020304" pitchFamily="18" charset="0"/>
                          <a:cs typeface="Arial" panose="020B0604020202020204" pitchFamily="34" charset="0"/>
                        </a:rPr>
                        <a:t>Impact Level</a:t>
                      </a:r>
                      <a:endParaRPr lang="en-IN" sz="1200" kern="100" dirty="0">
                        <a:effectLst/>
                        <a:highlight>
                          <a:srgbClr val="002060"/>
                        </a:highlight>
                        <a:latin typeface="Arial" panose="020B0604020202020204" pitchFamily="34" charset="0"/>
                        <a:ea typeface="Times New Roman" panose="02020603050405020304" pitchFamily="18" charset="0"/>
                        <a:cs typeface="Arial" panose="020B0604020202020204" pitchFamily="34"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a:lnSpc>
                          <a:spcPct val="107000"/>
                        </a:lnSpc>
                      </a:pPr>
                      <a:r>
                        <a:rPr lang="en-US" sz="1050" b="1" kern="100">
                          <a:solidFill>
                            <a:srgbClr val="FFFFFF"/>
                          </a:solidFill>
                          <a:effectLst/>
                          <a:highlight>
                            <a:srgbClr val="002060"/>
                          </a:highlight>
                          <a:latin typeface="Arial" panose="020B0604020202020204" pitchFamily="34" charset="0"/>
                          <a:ea typeface="Times New Roman" panose="02020603050405020304" pitchFamily="18" charset="0"/>
                          <a:cs typeface="Arial" panose="020B0604020202020204" pitchFamily="34" charset="0"/>
                        </a:rPr>
                        <a:t>Risk Score</a:t>
                      </a:r>
                      <a:endParaRPr lang="en-IN" sz="1200" kern="100">
                        <a:effectLst/>
                        <a:highlight>
                          <a:srgbClr val="002060"/>
                        </a:highlight>
                        <a:latin typeface="Arial" panose="020B0604020202020204" pitchFamily="34" charset="0"/>
                        <a:ea typeface="Times New Roman" panose="02020603050405020304" pitchFamily="18" charset="0"/>
                        <a:cs typeface="Arial" panose="020B0604020202020204" pitchFamily="34"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vMerge="1">
                  <a:txBody>
                    <a:bodyPr/>
                    <a:lstStyle/>
                    <a:p>
                      <a:endParaRPr lang="en-IN"/>
                    </a:p>
                  </a:txBody>
                  <a:tcPr/>
                </a:tc>
                <a:tc>
                  <a:txBody>
                    <a:bodyPr/>
                    <a:lstStyle/>
                    <a:p>
                      <a:pPr algn="ctr">
                        <a:lnSpc>
                          <a:spcPct val="107000"/>
                        </a:lnSpc>
                      </a:pPr>
                      <a:r>
                        <a:rPr lang="en-US" sz="1050" b="1" kern="100">
                          <a:solidFill>
                            <a:srgbClr val="FFFFFF"/>
                          </a:solidFill>
                          <a:effectLst/>
                          <a:highlight>
                            <a:srgbClr val="002060"/>
                          </a:highlight>
                          <a:latin typeface="Arial" panose="020B0604020202020204" pitchFamily="34" charset="0"/>
                          <a:ea typeface="Times New Roman" panose="02020603050405020304" pitchFamily="18" charset="0"/>
                          <a:cs typeface="Arial" panose="020B0604020202020204" pitchFamily="34" charset="0"/>
                        </a:rPr>
                        <a:t>Proposed Risk Owner</a:t>
                      </a:r>
                      <a:endParaRPr lang="en-IN" sz="1200" kern="100">
                        <a:effectLst/>
                        <a:highlight>
                          <a:srgbClr val="002060"/>
                        </a:highlight>
                        <a:latin typeface="Arial" panose="020B0604020202020204" pitchFamily="34" charset="0"/>
                        <a:ea typeface="Times New Roman" panose="02020603050405020304" pitchFamily="18" charset="0"/>
                        <a:cs typeface="Arial" panose="020B0604020202020204" pitchFamily="34"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a:lnSpc>
                          <a:spcPct val="107000"/>
                        </a:lnSpc>
                      </a:pPr>
                      <a:r>
                        <a:rPr lang="en-US" sz="1050" b="1" kern="100">
                          <a:solidFill>
                            <a:srgbClr val="FFFFFF"/>
                          </a:solidFill>
                          <a:effectLst/>
                          <a:highlight>
                            <a:srgbClr val="002060"/>
                          </a:highlight>
                          <a:latin typeface="Arial" panose="020B0604020202020204" pitchFamily="34" charset="0"/>
                          <a:ea typeface="Times New Roman" panose="02020603050405020304" pitchFamily="18" charset="0"/>
                          <a:cs typeface="Arial" panose="020B0604020202020204" pitchFamily="34" charset="0"/>
                        </a:rPr>
                        <a:t>Likelihood Level</a:t>
                      </a:r>
                      <a:endParaRPr lang="en-IN" sz="1200" kern="100">
                        <a:effectLst/>
                        <a:highlight>
                          <a:srgbClr val="002060"/>
                        </a:highlight>
                        <a:latin typeface="Arial" panose="020B0604020202020204" pitchFamily="34" charset="0"/>
                        <a:ea typeface="Times New Roman" panose="02020603050405020304" pitchFamily="18" charset="0"/>
                        <a:cs typeface="Arial" panose="020B0604020202020204" pitchFamily="34"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a:lnSpc>
                          <a:spcPct val="107000"/>
                        </a:lnSpc>
                      </a:pPr>
                      <a:r>
                        <a:rPr lang="en-US" sz="1050" b="1" kern="100" dirty="0">
                          <a:solidFill>
                            <a:srgbClr val="FFFFFF"/>
                          </a:solidFill>
                          <a:effectLst/>
                          <a:highlight>
                            <a:srgbClr val="002060"/>
                          </a:highlight>
                          <a:latin typeface="Arial" panose="020B0604020202020204" pitchFamily="34" charset="0"/>
                          <a:ea typeface="Times New Roman" panose="02020603050405020304" pitchFamily="18" charset="0"/>
                          <a:cs typeface="Arial" panose="020B0604020202020204" pitchFamily="34" charset="0"/>
                        </a:rPr>
                        <a:t>Impact Level</a:t>
                      </a:r>
                      <a:endParaRPr lang="en-IN" sz="1200" kern="100" dirty="0">
                        <a:effectLst/>
                        <a:highlight>
                          <a:srgbClr val="002060"/>
                        </a:highlight>
                        <a:latin typeface="Arial" panose="020B0604020202020204" pitchFamily="34" charset="0"/>
                        <a:ea typeface="Times New Roman" panose="02020603050405020304" pitchFamily="18" charset="0"/>
                        <a:cs typeface="Arial" panose="020B0604020202020204" pitchFamily="34"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a:lnSpc>
                          <a:spcPct val="107000"/>
                        </a:lnSpc>
                      </a:pPr>
                      <a:r>
                        <a:rPr lang="en-US" sz="1050" b="1" kern="100" dirty="0">
                          <a:solidFill>
                            <a:srgbClr val="FFFFFF"/>
                          </a:solidFill>
                          <a:effectLst/>
                          <a:highlight>
                            <a:srgbClr val="002060"/>
                          </a:highlight>
                          <a:latin typeface="Arial" panose="020B0604020202020204" pitchFamily="34" charset="0"/>
                          <a:ea typeface="Times New Roman" panose="02020603050405020304" pitchFamily="18" charset="0"/>
                          <a:cs typeface="Arial" panose="020B0604020202020204" pitchFamily="34" charset="0"/>
                        </a:rPr>
                        <a:t>Residual Risk Score</a:t>
                      </a:r>
                      <a:endParaRPr lang="en-IN" sz="1200" kern="100" dirty="0">
                        <a:effectLst/>
                        <a:highlight>
                          <a:srgbClr val="002060"/>
                        </a:highlight>
                        <a:latin typeface="Arial" panose="020B0604020202020204" pitchFamily="34" charset="0"/>
                        <a:ea typeface="Times New Roman" panose="02020603050405020304" pitchFamily="18" charset="0"/>
                        <a:cs typeface="Arial" panose="020B0604020202020204" pitchFamily="34"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3453764443"/>
                  </a:ext>
                </a:extLst>
              </a:tr>
              <a:tr h="890755">
                <a:tc>
                  <a:txBody>
                    <a:bodyPr/>
                    <a:lstStyle/>
                    <a:p>
                      <a:pPr algn="ctr">
                        <a:lnSpc>
                          <a:spcPct val="107000"/>
                        </a:lnSpc>
                      </a:pPr>
                      <a:r>
                        <a:rPr lang="en-US" sz="1400" kern="100" dirty="0">
                          <a:effectLst/>
                          <a:latin typeface="Calibri" panose="020F0502020204030204" pitchFamily="34" charset="0"/>
                          <a:ea typeface="Times New Roman" panose="02020603050405020304" pitchFamily="18" charset="0"/>
                          <a:cs typeface="Calibri" panose="020F0502020204030204" pitchFamily="34" charset="0"/>
                        </a:rPr>
                        <a:t>XX</a:t>
                      </a:r>
                      <a:endParaRPr lang="en-IN" sz="1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spcBef>
                          <a:spcPts val="0"/>
                        </a:spcBef>
                        <a:spcAft>
                          <a:spcPts val="1200"/>
                        </a:spcAft>
                      </a:pPr>
                      <a:r>
                        <a:rPr lang="en-US" sz="1400" kern="100" dirty="0">
                          <a:effectLst/>
                          <a:latin typeface="Calibri" panose="020F0502020204030204" pitchFamily="34" charset="0"/>
                          <a:ea typeface="Aptos" panose="020B0004020202020204" pitchFamily="34" charset="0"/>
                          <a:cs typeface="Times New Roman" panose="02020603050405020304" pitchFamily="18" charset="0"/>
                        </a:rPr>
                        <a:t>[insert assigned risk here]</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pPr>
                      <a:endParaRPr lang="en-IN" sz="18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pPr>
                      <a:endParaRPr lang="en-IN" sz="1800" kern="100" dirty="0">
                        <a:effectLst/>
                        <a:highlight>
                          <a:srgbClr val="FFC000"/>
                        </a:highlight>
                        <a:latin typeface="Arial" panose="020B0604020202020204" pitchFamily="34" charset="0"/>
                        <a:ea typeface="Times New Roman" panose="02020603050405020304" pitchFamily="18" charset="0"/>
                        <a:cs typeface="Arial" panose="020B0604020202020204" pitchFamily="34"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pPr>
                      <a:endParaRPr lang="en-IN" sz="1800" kern="100" dirty="0">
                        <a:effectLst/>
                        <a:highlight>
                          <a:srgbClr val="CC6600"/>
                        </a:highlight>
                        <a:latin typeface="Arial" panose="020B0604020202020204" pitchFamily="34" charset="0"/>
                        <a:ea typeface="Times New Roman" panose="02020603050405020304" pitchFamily="18" charset="0"/>
                        <a:cs typeface="Arial" panose="020B0604020202020204" pitchFamily="34"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pPr>
                      <a:endParaRPr lang="en-IN" sz="1800" kern="100">
                        <a:effectLst/>
                        <a:latin typeface="Arial" panose="020B0604020202020204" pitchFamily="34" charset="0"/>
                        <a:ea typeface="Times New Roman" panose="02020603050405020304" pitchFamily="18" charset="0"/>
                        <a:cs typeface="Arial" panose="020B0604020202020204" pitchFamily="34"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pPr>
                      <a:endParaRPr lang="en-IN" sz="18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pPr>
                      <a:endParaRPr lang="en-IN" sz="18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pPr>
                      <a:endParaRPr lang="en-IN" sz="1800" kern="100" dirty="0">
                        <a:effectLst/>
                        <a:highlight>
                          <a:srgbClr val="00B050"/>
                        </a:highlight>
                        <a:latin typeface="Arial" panose="020B0604020202020204" pitchFamily="34" charset="0"/>
                        <a:ea typeface="Times New Roman" panose="02020603050405020304" pitchFamily="18" charset="0"/>
                        <a:cs typeface="Arial" panose="020B0604020202020204" pitchFamily="34"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pPr>
                      <a:endParaRPr lang="en-IN" sz="1800" kern="100">
                        <a:effectLst/>
                        <a:highlight>
                          <a:srgbClr val="CC6600"/>
                        </a:highlight>
                        <a:latin typeface="Arial" panose="020B0604020202020204" pitchFamily="34" charset="0"/>
                        <a:ea typeface="Times New Roman" panose="02020603050405020304" pitchFamily="18" charset="0"/>
                        <a:cs typeface="Arial" panose="020B0604020202020204" pitchFamily="34"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pPr>
                      <a:endParaRPr lang="en-IN" sz="1800" kern="100">
                        <a:effectLst/>
                        <a:latin typeface="Arial" panose="020B0604020202020204" pitchFamily="34" charset="0"/>
                        <a:ea typeface="Times New Roman" panose="02020603050405020304" pitchFamily="18" charset="0"/>
                        <a:cs typeface="Arial" panose="020B0604020202020204" pitchFamily="34"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23344139"/>
                  </a:ext>
                </a:extLst>
              </a:tr>
              <a:tr h="890755">
                <a:tc>
                  <a:txBody>
                    <a:bodyPr/>
                    <a:lstStyle/>
                    <a:p>
                      <a:pPr algn="ctr">
                        <a:lnSpc>
                          <a:spcPct val="107000"/>
                        </a:lnSpc>
                      </a:pPr>
                      <a:r>
                        <a:rPr lang="en-IN" sz="1400" kern="100" dirty="0">
                          <a:effectLst/>
                          <a:latin typeface="Calibri" panose="020F0502020204030204" pitchFamily="34" charset="0"/>
                          <a:ea typeface="Times New Roman" panose="02020603050405020304" pitchFamily="18" charset="0"/>
                          <a:cs typeface="Times New Roman" panose="02020603050405020304" pitchFamily="18" charset="0"/>
                        </a:rPr>
                        <a:t>XX</a:t>
                      </a: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spcBef>
                          <a:spcPts val="0"/>
                        </a:spcBef>
                        <a:spcAft>
                          <a:spcPts val="1200"/>
                        </a:spcAft>
                      </a:pPr>
                      <a:r>
                        <a:rPr lang="en-US" sz="1400" kern="100" dirty="0">
                          <a:effectLst/>
                          <a:latin typeface="Calibri" panose="020F0502020204030204" pitchFamily="34" charset="0"/>
                          <a:ea typeface="Aptos" panose="020B0004020202020204" pitchFamily="34" charset="0"/>
                          <a:cs typeface="Times New Roman" panose="02020603050405020304" pitchFamily="18" charset="0"/>
                        </a:rPr>
                        <a:t>[insert assigned risk here]</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pPr>
                      <a:endParaRPr lang="en-IN" sz="18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pPr>
                      <a:endParaRPr lang="en-IN" sz="1800" kern="100" dirty="0">
                        <a:effectLst/>
                        <a:highlight>
                          <a:srgbClr val="00B050"/>
                        </a:highlight>
                        <a:latin typeface="Arial" panose="020B0604020202020204" pitchFamily="34" charset="0"/>
                        <a:ea typeface="Times New Roman" panose="02020603050405020304" pitchFamily="18" charset="0"/>
                        <a:cs typeface="Arial" panose="020B0604020202020204" pitchFamily="34"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pPr>
                      <a:endParaRPr lang="en-IN" sz="1800" kern="100" dirty="0">
                        <a:effectLst/>
                        <a:highlight>
                          <a:srgbClr val="FF0000"/>
                        </a:highlight>
                        <a:latin typeface="Arial" panose="020B0604020202020204" pitchFamily="34" charset="0"/>
                        <a:ea typeface="Times New Roman" panose="02020603050405020304" pitchFamily="18" charset="0"/>
                        <a:cs typeface="Arial" panose="020B0604020202020204" pitchFamily="34"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pPr>
                      <a:endParaRPr lang="en-IN" sz="1800" kern="100">
                        <a:effectLst/>
                        <a:latin typeface="Arial" panose="020B0604020202020204" pitchFamily="34" charset="0"/>
                        <a:ea typeface="Times New Roman" panose="02020603050405020304" pitchFamily="18" charset="0"/>
                        <a:cs typeface="Arial" panose="020B0604020202020204" pitchFamily="34"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pPr>
                      <a:endParaRPr lang="en-IN" sz="1800" kern="100">
                        <a:effectLst/>
                        <a:latin typeface="Arial" panose="020B0604020202020204" pitchFamily="34" charset="0"/>
                        <a:ea typeface="Times New Roman" panose="02020603050405020304" pitchFamily="18" charset="0"/>
                        <a:cs typeface="Arial" panose="020B0604020202020204" pitchFamily="34"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pPr>
                      <a:endParaRPr lang="en-IN" sz="18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pPr>
                      <a:endParaRPr lang="en-IN" sz="18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pPr>
                      <a:endParaRPr lang="en-IN" sz="1800" kern="100" dirty="0">
                        <a:effectLst/>
                        <a:highlight>
                          <a:srgbClr val="FF0000"/>
                        </a:highlight>
                        <a:latin typeface="Arial" panose="020B0604020202020204" pitchFamily="34" charset="0"/>
                        <a:ea typeface="Times New Roman" panose="02020603050405020304" pitchFamily="18" charset="0"/>
                        <a:cs typeface="Arial" panose="020B0604020202020204" pitchFamily="34"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pPr>
                      <a:endParaRPr lang="en-IN" sz="18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66736877"/>
                  </a:ext>
                </a:extLst>
              </a:tr>
              <a:tr h="741189">
                <a:tc>
                  <a:txBody>
                    <a:bodyPr/>
                    <a:lstStyle/>
                    <a:p>
                      <a:pPr algn="ctr">
                        <a:lnSpc>
                          <a:spcPct val="107000"/>
                        </a:lnSpc>
                      </a:pPr>
                      <a:r>
                        <a:rPr lang="en-US" sz="1400" kern="100" dirty="0">
                          <a:effectLst/>
                          <a:latin typeface="Calibri" panose="020F0502020204030204" pitchFamily="34" charset="0"/>
                          <a:ea typeface="Times New Roman" panose="02020603050405020304" pitchFamily="18" charset="0"/>
                          <a:cs typeface="Calibri" panose="020F0502020204030204" pitchFamily="34" charset="0"/>
                        </a:rPr>
                        <a:t>XX</a:t>
                      </a:r>
                      <a:endParaRPr lang="en-IN" sz="18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spcBef>
                          <a:spcPts val="0"/>
                        </a:spcBef>
                        <a:spcAft>
                          <a:spcPts val="1200"/>
                        </a:spcAft>
                      </a:pPr>
                      <a:r>
                        <a:rPr lang="en-US" sz="1400" kern="100" dirty="0">
                          <a:effectLst/>
                          <a:latin typeface="Calibri" panose="020F0502020204030204" pitchFamily="34" charset="0"/>
                          <a:ea typeface="Aptos" panose="020B0004020202020204" pitchFamily="34" charset="0"/>
                          <a:cs typeface="Times New Roman" panose="02020603050405020304" pitchFamily="18" charset="0"/>
                        </a:rPr>
                        <a:t>[insert assigned risk here]</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pPr>
                      <a:endParaRPr lang="en-IN" sz="18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pPr>
                      <a:endParaRPr lang="en-IN" sz="1800" kern="100">
                        <a:effectLst/>
                        <a:highlight>
                          <a:srgbClr val="CC6600"/>
                        </a:highlight>
                        <a:latin typeface="Arial" panose="020B0604020202020204" pitchFamily="34" charset="0"/>
                        <a:ea typeface="Times New Roman" panose="02020603050405020304" pitchFamily="18" charset="0"/>
                        <a:cs typeface="Arial" panose="020B0604020202020204" pitchFamily="34"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pPr>
                      <a:endParaRPr lang="en-IN" sz="1800" kern="100" dirty="0">
                        <a:effectLst/>
                        <a:highlight>
                          <a:srgbClr val="00B050"/>
                        </a:highlight>
                        <a:latin typeface="Arial" panose="020B0604020202020204" pitchFamily="34" charset="0"/>
                        <a:ea typeface="Times New Roman" panose="02020603050405020304" pitchFamily="18" charset="0"/>
                        <a:cs typeface="Arial" panose="020B0604020202020204" pitchFamily="34"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pPr>
                      <a:endParaRPr lang="en-IN" sz="18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nSpc>
                          <a:spcPct val="107000"/>
                        </a:lnSpc>
                      </a:pPr>
                      <a:endParaRPr lang="en-IN" sz="18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pPr>
                      <a:endParaRPr lang="en-IN" sz="1800" kern="100">
                        <a:effectLst/>
                        <a:latin typeface="Arial" panose="020B0604020202020204" pitchFamily="34" charset="0"/>
                        <a:ea typeface="Times New Roman" panose="02020603050405020304" pitchFamily="18" charset="0"/>
                        <a:cs typeface="Arial" panose="020B0604020202020204" pitchFamily="34"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pPr>
                      <a:endParaRPr lang="en-IN" sz="1800" kern="100">
                        <a:effectLst/>
                        <a:highlight>
                          <a:srgbClr val="FFC000"/>
                        </a:highlight>
                        <a:latin typeface="Arial" panose="020B0604020202020204" pitchFamily="34" charset="0"/>
                        <a:ea typeface="Times New Roman" panose="02020603050405020304" pitchFamily="18" charset="0"/>
                        <a:cs typeface="Arial" panose="020B0604020202020204" pitchFamily="34"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pPr>
                      <a:endParaRPr lang="en-IN" sz="1800" kern="100" dirty="0">
                        <a:effectLst/>
                        <a:highlight>
                          <a:srgbClr val="00B050"/>
                        </a:highlight>
                        <a:latin typeface="Arial" panose="020B0604020202020204" pitchFamily="34" charset="0"/>
                        <a:ea typeface="Times New Roman" panose="02020603050405020304" pitchFamily="18" charset="0"/>
                        <a:cs typeface="Arial" panose="020B0604020202020204" pitchFamily="34"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07000"/>
                        </a:lnSpc>
                      </a:pPr>
                      <a:endParaRPr lang="en-IN" sz="1800" kern="100" dirty="0">
                        <a:effectLst/>
                        <a:latin typeface="Arial" panose="020B0604020202020204" pitchFamily="34" charset="0"/>
                        <a:ea typeface="Times New Roman" panose="02020603050405020304" pitchFamily="18" charset="0"/>
                        <a:cs typeface="Arial" panose="020B0604020202020204" pitchFamily="34" charset="0"/>
                      </a:endParaRPr>
                    </a:p>
                  </a:txBody>
                  <a:tcPr marL="65577" marR="6557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777473585"/>
                  </a:ext>
                </a:extLst>
              </a:tr>
            </a:tbl>
          </a:graphicData>
        </a:graphic>
      </p:graphicFrame>
    </p:spTree>
    <p:extLst>
      <p:ext uri="{BB962C8B-B14F-4D97-AF65-F5344CB8AC3E}">
        <p14:creationId xmlns:p14="http://schemas.microsoft.com/office/powerpoint/2010/main" val="203546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2">
            <a:extLst>
              <a:ext uri="{FF2B5EF4-FFF2-40B4-BE49-F238E27FC236}">
                <a16:creationId xmlns:a16="http://schemas.microsoft.com/office/drawing/2014/main" id="{531DF183-5CE7-8ADD-1EF4-479283B89F0A}"/>
              </a:ext>
            </a:extLst>
          </p:cNvPr>
          <p:cNvSpPr txBox="1"/>
          <p:nvPr/>
        </p:nvSpPr>
        <p:spPr>
          <a:xfrm>
            <a:off x="8382323" y="6451046"/>
            <a:ext cx="2496257" cy="270433"/>
          </a:xfrm>
          <a:prstGeom prst="rect">
            <a:avLst/>
          </a:prstGeom>
          <a:noFill/>
          <a:ln cap="flat">
            <a:noFill/>
          </a:ln>
        </p:spPr>
        <p:txBody>
          <a:bodyPr vert="horz" wrap="square" lIns="0" tIns="0" rIns="0" bIns="0" anchor="ctr" anchorCtr="0" compatLnSpc="1">
            <a:noAutofit/>
          </a:bodyPr>
          <a:lstStyle/>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r>
              <a:rPr lang="en-US" sz="1000" b="0" i="0" u="none" strike="noStrike" kern="1200" cap="none" spc="0" baseline="0">
                <a:solidFill>
                  <a:srgbClr val="FFFFFF"/>
                </a:solidFill>
                <a:uFillTx/>
                <a:latin typeface="Arial" panose="020B0604020202020204" pitchFamily="34" charset="0"/>
                <a:cs typeface="Arial" panose="020B0604020202020204" pitchFamily="34" charset="0"/>
              </a:rPr>
              <a:t>#PublicPower  www.PublicPower.org</a:t>
            </a:r>
          </a:p>
          <a:p>
            <a:pPr marL="0" marR="0" lvl="0" indent="0" algn="r" defTabSz="914400" rtl="0" fontAlgn="auto" hangingPunct="1">
              <a:lnSpc>
                <a:spcPct val="100000"/>
              </a:lnSpc>
              <a:spcBef>
                <a:spcPts val="0"/>
              </a:spcBef>
              <a:spcAft>
                <a:spcPts val="0"/>
              </a:spcAft>
              <a:buNone/>
              <a:tabLst/>
              <a:defRPr sz="1800" b="0" i="0" u="none" strike="noStrike" kern="0" cap="none" spc="0" baseline="0">
                <a:solidFill>
                  <a:srgbClr val="000000"/>
                </a:solidFill>
                <a:uFillTx/>
              </a:defRPr>
            </a:pPr>
            <a:endParaRPr lang="en-US" sz="1000" b="0" i="0" u="none" strike="noStrike" kern="1200" cap="none" spc="0" baseline="0">
              <a:solidFill>
                <a:srgbClr val="898989"/>
              </a:solidFill>
              <a:uFillTx/>
              <a:latin typeface="Arial" panose="020B0604020202020204" pitchFamily="34" charset="0"/>
              <a:cs typeface="Arial" panose="020B0604020202020204" pitchFamily="34" charset="0"/>
            </a:endParaRPr>
          </a:p>
        </p:txBody>
      </p:sp>
      <p:sp>
        <p:nvSpPr>
          <p:cNvPr id="12" name="Title 3">
            <a:extLst>
              <a:ext uri="{FF2B5EF4-FFF2-40B4-BE49-F238E27FC236}">
                <a16:creationId xmlns:a16="http://schemas.microsoft.com/office/drawing/2014/main" id="{F2F91587-F4D0-2830-34B7-1A6025865814}"/>
              </a:ext>
            </a:extLst>
          </p:cNvPr>
          <p:cNvSpPr txBox="1">
            <a:spLocks noGrp="1"/>
          </p:cNvSpPr>
          <p:nvPr>
            <p:ph type="title"/>
          </p:nvPr>
        </p:nvSpPr>
        <p:spPr/>
        <p:txBody>
          <a:bodyPr>
            <a:normAutofit fontScale="90000"/>
          </a:bodyPr>
          <a:lstStyle/>
          <a:p>
            <a:pPr lvl="0"/>
            <a:r>
              <a:rPr lang="en-IN" dirty="0">
                <a:latin typeface="Arial" panose="020B0604020202020204" pitchFamily="34" charset="0"/>
                <a:cs typeface="Arial" panose="020B0604020202020204" pitchFamily="34" charset="0"/>
              </a:rPr>
              <a:t>Appendix A: Example of Simple Risk Register with </a:t>
            </a:r>
            <a:br>
              <a:rPr lang="en-IN" dirty="0">
                <a:latin typeface="Arial" panose="020B0604020202020204" pitchFamily="34" charset="0"/>
                <a:cs typeface="Arial" panose="020B0604020202020204" pitchFamily="34" charset="0"/>
              </a:rPr>
            </a:br>
            <a:r>
              <a:rPr lang="en-IN" dirty="0">
                <a:latin typeface="Arial" panose="020B0604020202020204" pitchFamily="34" charset="0"/>
                <a:cs typeface="Arial" panose="020B0604020202020204" pitchFamily="34" charset="0"/>
              </a:rPr>
              <a:t>Risk Scoring</a:t>
            </a:r>
          </a:p>
        </p:txBody>
      </p:sp>
      <p:graphicFrame>
        <p:nvGraphicFramePr>
          <p:cNvPr id="11" name="Table 10">
            <a:extLst>
              <a:ext uri="{FF2B5EF4-FFF2-40B4-BE49-F238E27FC236}">
                <a16:creationId xmlns:a16="http://schemas.microsoft.com/office/drawing/2014/main" id="{24E51C6B-1A92-5D6A-1750-F760F2CB9E76}"/>
              </a:ext>
            </a:extLst>
          </p:cNvPr>
          <p:cNvGraphicFramePr>
            <a:graphicFrameLocks noGrp="1"/>
          </p:cNvGraphicFramePr>
          <p:nvPr>
            <p:extLst>
              <p:ext uri="{D42A27DB-BD31-4B8C-83A1-F6EECF244321}">
                <p14:modId xmlns:p14="http://schemas.microsoft.com/office/powerpoint/2010/main" val="2852000699"/>
              </p:ext>
            </p:extLst>
          </p:nvPr>
        </p:nvGraphicFramePr>
        <p:xfrm>
          <a:off x="728136" y="1760706"/>
          <a:ext cx="10755654" cy="4195136"/>
        </p:xfrm>
        <a:graphic>
          <a:graphicData uri="http://schemas.openxmlformats.org/drawingml/2006/table">
            <a:tbl>
              <a:tblPr firstRow="1" firstCol="1" bandRow="1"/>
              <a:tblGrid>
                <a:gridCol w="562782">
                  <a:extLst>
                    <a:ext uri="{9D8B030D-6E8A-4147-A177-3AD203B41FA5}">
                      <a16:colId xmlns:a16="http://schemas.microsoft.com/office/drawing/2014/main" val="4229267945"/>
                    </a:ext>
                  </a:extLst>
                </a:gridCol>
                <a:gridCol w="1333948">
                  <a:extLst>
                    <a:ext uri="{9D8B030D-6E8A-4147-A177-3AD203B41FA5}">
                      <a16:colId xmlns:a16="http://schemas.microsoft.com/office/drawing/2014/main" val="4228281142"/>
                    </a:ext>
                  </a:extLst>
                </a:gridCol>
                <a:gridCol w="1015022">
                  <a:extLst>
                    <a:ext uri="{9D8B030D-6E8A-4147-A177-3AD203B41FA5}">
                      <a16:colId xmlns:a16="http://schemas.microsoft.com/office/drawing/2014/main" val="1074116671"/>
                    </a:ext>
                  </a:extLst>
                </a:gridCol>
                <a:gridCol w="889081">
                  <a:extLst>
                    <a:ext uri="{9D8B030D-6E8A-4147-A177-3AD203B41FA5}">
                      <a16:colId xmlns:a16="http://schemas.microsoft.com/office/drawing/2014/main" val="4088638948"/>
                    </a:ext>
                  </a:extLst>
                </a:gridCol>
                <a:gridCol w="946673">
                  <a:extLst>
                    <a:ext uri="{9D8B030D-6E8A-4147-A177-3AD203B41FA5}">
                      <a16:colId xmlns:a16="http://schemas.microsoft.com/office/drawing/2014/main" val="816606249"/>
                    </a:ext>
                  </a:extLst>
                </a:gridCol>
                <a:gridCol w="570156">
                  <a:extLst>
                    <a:ext uri="{9D8B030D-6E8A-4147-A177-3AD203B41FA5}">
                      <a16:colId xmlns:a16="http://schemas.microsoft.com/office/drawing/2014/main" val="33511411"/>
                    </a:ext>
                  </a:extLst>
                </a:gridCol>
                <a:gridCol w="2169700">
                  <a:extLst>
                    <a:ext uri="{9D8B030D-6E8A-4147-A177-3AD203B41FA5}">
                      <a16:colId xmlns:a16="http://schemas.microsoft.com/office/drawing/2014/main" val="165744890"/>
                    </a:ext>
                  </a:extLst>
                </a:gridCol>
                <a:gridCol w="950777">
                  <a:extLst>
                    <a:ext uri="{9D8B030D-6E8A-4147-A177-3AD203B41FA5}">
                      <a16:colId xmlns:a16="http://schemas.microsoft.com/office/drawing/2014/main" val="304381798"/>
                    </a:ext>
                  </a:extLst>
                </a:gridCol>
                <a:gridCol w="772505">
                  <a:extLst>
                    <a:ext uri="{9D8B030D-6E8A-4147-A177-3AD203B41FA5}">
                      <a16:colId xmlns:a16="http://schemas.microsoft.com/office/drawing/2014/main" val="3865455096"/>
                    </a:ext>
                  </a:extLst>
                </a:gridCol>
                <a:gridCol w="775836">
                  <a:extLst>
                    <a:ext uri="{9D8B030D-6E8A-4147-A177-3AD203B41FA5}">
                      <a16:colId xmlns:a16="http://schemas.microsoft.com/office/drawing/2014/main" val="3846984119"/>
                    </a:ext>
                  </a:extLst>
                </a:gridCol>
                <a:gridCol w="769174">
                  <a:extLst>
                    <a:ext uri="{9D8B030D-6E8A-4147-A177-3AD203B41FA5}">
                      <a16:colId xmlns:a16="http://schemas.microsoft.com/office/drawing/2014/main" val="484700548"/>
                    </a:ext>
                  </a:extLst>
                </a:gridCol>
              </a:tblGrid>
              <a:tr h="347793">
                <a:tc gridSpan="3">
                  <a:txBody>
                    <a:bodyPr/>
                    <a:lstStyle/>
                    <a:p>
                      <a:pPr marL="0" marR="0" algn="ctr">
                        <a:lnSpc>
                          <a:spcPct val="107000"/>
                        </a:lnSpc>
                        <a:spcBef>
                          <a:spcPts val="0"/>
                        </a:spcBef>
                        <a:spcAft>
                          <a:spcPts val="0"/>
                        </a:spcAft>
                      </a:pPr>
                      <a:r>
                        <a:rPr lang="en-US" sz="1200" b="1" kern="100" dirty="0">
                          <a:solidFill>
                            <a:schemeClr val="bg1">
                              <a:lumMod val="95000"/>
                            </a:schemeClr>
                          </a:solidFill>
                          <a:effectLst/>
                          <a:highlight>
                            <a:srgbClr val="0070C0"/>
                          </a:highlight>
                          <a:latin typeface="Calibri" panose="020F0502020204030204" pitchFamily="34" charset="0"/>
                          <a:ea typeface="Times New Roman" panose="02020603050405020304" pitchFamily="18" charset="0"/>
                          <a:cs typeface="Calibri" panose="020F0502020204030204" pitchFamily="34" charset="0"/>
                        </a:rPr>
                        <a:t>Risk Identification</a:t>
                      </a:r>
                      <a:endParaRPr lang="en-US" sz="1600" kern="100" dirty="0">
                        <a:solidFill>
                          <a:schemeClr val="bg1">
                            <a:lumMod val="95000"/>
                          </a:schemeClr>
                        </a:solidFill>
                        <a:effectLst/>
                        <a:highlight>
                          <a:srgbClr val="0070C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hMerge="1">
                  <a:txBody>
                    <a:bodyPr/>
                    <a:lstStyle/>
                    <a:p>
                      <a:endParaRPr lang="en-US"/>
                    </a:p>
                  </a:txBody>
                  <a:tcPr/>
                </a:tc>
                <a:tc hMerge="1">
                  <a:txBody>
                    <a:bodyPr/>
                    <a:lstStyle/>
                    <a:p>
                      <a:endParaRPr lang="en-US"/>
                    </a:p>
                  </a:txBody>
                  <a:tcPr/>
                </a:tc>
                <a:tc gridSpan="3">
                  <a:txBody>
                    <a:bodyPr/>
                    <a:lstStyle/>
                    <a:p>
                      <a:pPr marL="0" marR="0" algn="ctr">
                        <a:lnSpc>
                          <a:spcPct val="107000"/>
                        </a:lnSpc>
                        <a:spcBef>
                          <a:spcPts val="0"/>
                        </a:spcBef>
                        <a:spcAft>
                          <a:spcPts val="0"/>
                        </a:spcAft>
                      </a:pPr>
                      <a:r>
                        <a:rPr lang="en-US" sz="1200" b="1" kern="100">
                          <a:solidFill>
                            <a:srgbClr val="000000"/>
                          </a:solidFill>
                          <a:effectLst/>
                          <a:highlight>
                            <a:srgbClr val="00B0F0"/>
                          </a:highlight>
                          <a:latin typeface="Calibri" panose="020F0502020204030204" pitchFamily="34" charset="0"/>
                          <a:ea typeface="Times New Roman" panose="02020603050405020304" pitchFamily="18" charset="0"/>
                          <a:cs typeface="Calibri" panose="020F0502020204030204" pitchFamily="34" charset="0"/>
                        </a:rPr>
                        <a:t>Pre-Assessment</a:t>
                      </a:r>
                      <a:endParaRPr lang="en-US" sz="1600" kern="100">
                        <a:effectLst/>
                        <a:highlight>
                          <a:srgbClr val="00B0F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lang="en-US"/>
                    </a:p>
                  </a:txBody>
                  <a:tcPr/>
                </a:tc>
                <a:tc hMerge="1">
                  <a:txBody>
                    <a:bodyPr/>
                    <a:lstStyle/>
                    <a:p>
                      <a:endParaRPr lang="en-US"/>
                    </a:p>
                  </a:txBody>
                  <a:tcPr/>
                </a:tc>
                <a:tc gridSpan="5">
                  <a:txBody>
                    <a:bodyPr/>
                    <a:lstStyle/>
                    <a:p>
                      <a:pPr marL="0" marR="0" algn="ctr">
                        <a:lnSpc>
                          <a:spcPct val="107000"/>
                        </a:lnSpc>
                        <a:spcBef>
                          <a:spcPts val="0"/>
                        </a:spcBef>
                        <a:spcAft>
                          <a:spcPts val="0"/>
                        </a:spcAft>
                      </a:pPr>
                      <a:r>
                        <a:rPr lang="en-US" sz="1200" b="1" kern="100" dirty="0">
                          <a:solidFill>
                            <a:srgbClr val="000000"/>
                          </a:solidFill>
                          <a:effectLst/>
                          <a:highlight>
                            <a:srgbClr val="60CAF3"/>
                          </a:highlight>
                          <a:latin typeface="Calibri" panose="020F0502020204030204" pitchFamily="34" charset="0"/>
                          <a:ea typeface="Times New Roman" panose="02020603050405020304" pitchFamily="18" charset="0"/>
                          <a:cs typeface="Calibri" panose="020F0502020204030204" pitchFamily="34" charset="0"/>
                        </a:rPr>
                        <a:t>Risk Assessment</a:t>
                      </a:r>
                      <a:endParaRPr lang="en-US" sz="1600" kern="100" dirty="0">
                        <a:effectLst/>
                        <a:highlight>
                          <a:srgbClr val="60CAF3"/>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60CAF3"/>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02218191"/>
                  </a:ext>
                </a:extLst>
              </a:tr>
              <a:tr h="265853">
                <a:tc rowSpan="2">
                  <a:txBody>
                    <a:bodyPr/>
                    <a:lstStyle/>
                    <a:p>
                      <a:pPr marL="0" marR="0" algn="ctr">
                        <a:lnSpc>
                          <a:spcPct val="107000"/>
                        </a:lnSpc>
                        <a:spcBef>
                          <a:spcPts val="0"/>
                        </a:spcBef>
                        <a:spcAft>
                          <a:spcPts val="0"/>
                        </a:spcAft>
                      </a:pPr>
                      <a:r>
                        <a:rPr lang="en-US" sz="1200" b="1" kern="100">
                          <a:solidFill>
                            <a:srgbClr val="FFFFFF"/>
                          </a:solidFill>
                          <a:effectLst/>
                          <a:highlight>
                            <a:srgbClr val="002060"/>
                          </a:highlight>
                          <a:latin typeface="Calibri" panose="020F0502020204030204" pitchFamily="34" charset="0"/>
                          <a:ea typeface="Times New Roman" panose="02020603050405020304" pitchFamily="18" charset="0"/>
                          <a:cs typeface="Calibri" panose="020F0502020204030204" pitchFamily="34" charset="0"/>
                        </a:rPr>
                        <a:t>Risk ID</a:t>
                      </a:r>
                      <a:endParaRPr lang="en-US" sz="1600" kern="100">
                        <a:effectLst/>
                        <a:highlight>
                          <a:srgbClr val="00206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rowSpan="2">
                  <a:txBody>
                    <a:bodyPr/>
                    <a:lstStyle/>
                    <a:p>
                      <a:pPr marL="0" marR="0" algn="ctr">
                        <a:lnSpc>
                          <a:spcPct val="107000"/>
                        </a:lnSpc>
                        <a:spcBef>
                          <a:spcPts val="0"/>
                        </a:spcBef>
                        <a:spcAft>
                          <a:spcPts val="0"/>
                        </a:spcAft>
                      </a:pPr>
                      <a:r>
                        <a:rPr lang="en-US" sz="1200" b="1" kern="100" dirty="0">
                          <a:solidFill>
                            <a:srgbClr val="FFFFFF"/>
                          </a:solidFill>
                          <a:effectLst/>
                          <a:highlight>
                            <a:srgbClr val="002060"/>
                          </a:highlight>
                          <a:latin typeface="Calibri" panose="020F0502020204030204" pitchFamily="34" charset="0"/>
                          <a:ea typeface="Times New Roman" panose="02020603050405020304" pitchFamily="18" charset="0"/>
                          <a:cs typeface="Calibri" panose="020F0502020204030204" pitchFamily="34" charset="0"/>
                        </a:rPr>
                        <a:t>Risk Description</a:t>
                      </a:r>
                      <a:endParaRPr lang="en-US" sz="1600" kern="100" dirty="0">
                        <a:effectLst/>
                        <a:highlight>
                          <a:srgbClr val="00206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rowSpan="2">
                  <a:txBody>
                    <a:bodyPr/>
                    <a:lstStyle/>
                    <a:p>
                      <a:pPr marL="0" marR="0" algn="ctr">
                        <a:lnSpc>
                          <a:spcPct val="107000"/>
                        </a:lnSpc>
                        <a:spcBef>
                          <a:spcPts val="0"/>
                        </a:spcBef>
                        <a:spcAft>
                          <a:spcPts val="0"/>
                        </a:spcAft>
                      </a:pPr>
                      <a:r>
                        <a:rPr lang="en-US" sz="1200" b="1" kern="100" dirty="0">
                          <a:solidFill>
                            <a:srgbClr val="FFFFFF"/>
                          </a:solidFill>
                          <a:effectLst/>
                          <a:highlight>
                            <a:srgbClr val="002060"/>
                          </a:highlight>
                          <a:latin typeface="Calibri" panose="020F0502020204030204" pitchFamily="34" charset="0"/>
                          <a:ea typeface="Times New Roman" panose="02020603050405020304" pitchFamily="18" charset="0"/>
                          <a:cs typeface="Calibri" panose="020F0502020204030204" pitchFamily="34" charset="0"/>
                        </a:rPr>
                        <a:t>Category</a:t>
                      </a:r>
                      <a:endParaRPr lang="en-US" sz="1600" kern="100" dirty="0">
                        <a:effectLst/>
                        <a:highlight>
                          <a:srgbClr val="00206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gridSpan="3">
                  <a:txBody>
                    <a:bodyPr/>
                    <a:lstStyle/>
                    <a:p>
                      <a:pPr marL="0" marR="0" algn="ctr">
                        <a:lnSpc>
                          <a:spcPct val="107000"/>
                        </a:lnSpc>
                        <a:spcBef>
                          <a:spcPts val="0"/>
                        </a:spcBef>
                        <a:spcAft>
                          <a:spcPts val="0"/>
                        </a:spcAft>
                      </a:pPr>
                      <a:r>
                        <a:rPr lang="en-US" sz="1100" b="1" kern="100">
                          <a:solidFill>
                            <a:srgbClr val="000000"/>
                          </a:solidFill>
                          <a:effectLst/>
                          <a:highlight>
                            <a:srgbClr val="BFBFBF"/>
                          </a:highlight>
                          <a:latin typeface="Calibri" panose="020F0502020204030204" pitchFamily="34" charset="0"/>
                          <a:ea typeface="Times New Roman" panose="02020603050405020304" pitchFamily="18" charset="0"/>
                          <a:cs typeface="Calibri" panose="020F0502020204030204" pitchFamily="34" charset="0"/>
                        </a:rPr>
                        <a:t>Pre-Mitigation</a:t>
                      </a:r>
                      <a:endParaRPr lang="en-US" sz="1400" kern="100">
                        <a:effectLst/>
                        <a:highlight>
                          <a:srgbClr val="BFBFBF"/>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rowSpan="2">
                  <a:txBody>
                    <a:bodyPr/>
                    <a:lstStyle/>
                    <a:p>
                      <a:pPr marL="0" marR="0" algn="ctr">
                        <a:lnSpc>
                          <a:spcPct val="107000"/>
                        </a:lnSpc>
                        <a:spcBef>
                          <a:spcPts val="0"/>
                        </a:spcBef>
                        <a:spcAft>
                          <a:spcPts val="0"/>
                        </a:spcAft>
                      </a:pPr>
                      <a:r>
                        <a:rPr lang="en-US" sz="1200" b="1" kern="100">
                          <a:solidFill>
                            <a:srgbClr val="FFFFFF"/>
                          </a:solidFill>
                          <a:effectLst/>
                          <a:highlight>
                            <a:srgbClr val="002060"/>
                          </a:highlight>
                          <a:latin typeface="Calibri" panose="020F0502020204030204" pitchFamily="34" charset="0"/>
                          <a:ea typeface="Times New Roman" panose="02020603050405020304" pitchFamily="18" charset="0"/>
                          <a:cs typeface="Calibri" panose="020F0502020204030204" pitchFamily="34" charset="0"/>
                        </a:rPr>
                        <a:t>Controls/Mitigation Strategies</a:t>
                      </a:r>
                      <a:endParaRPr lang="en-US" sz="1600" kern="100">
                        <a:effectLst/>
                        <a:highlight>
                          <a:srgbClr val="00206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gridSpan="4">
                  <a:txBody>
                    <a:bodyPr/>
                    <a:lstStyle/>
                    <a:p>
                      <a:pPr marL="0" marR="0" algn="ctr">
                        <a:lnSpc>
                          <a:spcPct val="107000"/>
                        </a:lnSpc>
                        <a:spcBef>
                          <a:spcPts val="0"/>
                        </a:spcBef>
                        <a:spcAft>
                          <a:spcPts val="0"/>
                        </a:spcAft>
                      </a:pPr>
                      <a:r>
                        <a:rPr lang="en-US" sz="1100" b="1" kern="100">
                          <a:solidFill>
                            <a:srgbClr val="000000"/>
                          </a:solidFill>
                          <a:effectLst/>
                          <a:highlight>
                            <a:srgbClr val="BFBFBF"/>
                          </a:highlight>
                          <a:latin typeface="Calibri" panose="020F0502020204030204" pitchFamily="34" charset="0"/>
                          <a:ea typeface="Times New Roman" panose="02020603050405020304" pitchFamily="18" charset="0"/>
                          <a:cs typeface="Calibri" panose="020F0502020204030204" pitchFamily="34" charset="0"/>
                        </a:rPr>
                        <a:t>Post-Mitigation</a:t>
                      </a:r>
                      <a:endParaRPr lang="en-US" sz="1400" kern="100">
                        <a:effectLst/>
                        <a:highlight>
                          <a:srgbClr val="BFBFBF"/>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643646004"/>
                  </a:ext>
                </a:extLst>
              </a:tr>
              <a:tr h="581601">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ctr">
                        <a:lnSpc>
                          <a:spcPct val="107000"/>
                        </a:lnSpc>
                        <a:spcBef>
                          <a:spcPts val="0"/>
                        </a:spcBef>
                        <a:spcAft>
                          <a:spcPts val="0"/>
                        </a:spcAft>
                      </a:pPr>
                      <a:r>
                        <a:rPr lang="en-US" sz="1200" b="1" kern="100">
                          <a:solidFill>
                            <a:srgbClr val="FFFFFF"/>
                          </a:solidFill>
                          <a:effectLst/>
                          <a:highlight>
                            <a:srgbClr val="002060"/>
                          </a:highlight>
                          <a:latin typeface="Calibri" panose="020F0502020204030204" pitchFamily="34" charset="0"/>
                          <a:ea typeface="Times New Roman" panose="02020603050405020304" pitchFamily="18" charset="0"/>
                          <a:cs typeface="Calibri" panose="020F0502020204030204" pitchFamily="34" charset="0"/>
                        </a:rPr>
                        <a:t>Likelihood Level</a:t>
                      </a:r>
                      <a:endParaRPr lang="en-US" sz="1600" kern="100">
                        <a:effectLst/>
                        <a:highlight>
                          <a:srgbClr val="00206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marL="0" marR="0" algn="ctr">
                        <a:lnSpc>
                          <a:spcPct val="107000"/>
                        </a:lnSpc>
                        <a:spcBef>
                          <a:spcPts val="0"/>
                        </a:spcBef>
                        <a:spcAft>
                          <a:spcPts val="0"/>
                        </a:spcAft>
                      </a:pPr>
                      <a:r>
                        <a:rPr lang="en-US" sz="1200" b="1" kern="100">
                          <a:solidFill>
                            <a:srgbClr val="FFFFFF"/>
                          </a:solidFill>
                          <a:effectLst/>
                          <a:highlight>
                            <a:srgbClr val="002060"/>
                          </a:highlight>
                          <a:latin typeface="Calibri" panose="020F0502020204030204" pitchFamily="34" charset="0"/>
                          <a:ea typeface="Times New Roman" panose="02020603050405020304" pitchFamily="18" charset="0"/>
                          <a:cs typeface="Calibri" panose="020F0502020204030204" pitchFamily="34" charset="0"/>
                        </a:rPr>
                        <a:t>Impact Level</a:t>
                      </a:r>
                      <a:endParaRPr lang="en-US" sz="1600" kern="100">
                        <a:effectLst/>
                        <a:highlight>
                          <a:srgbClr val="00206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marL="0" marR="0" algn="ctr">
                        <a:lnSpc>
                          <a:spcPct val="107000"/>
                        </a:lnSpc>
                        <a:spcBef>
                          <a:spcPts val="0"/>
                        </a:spcBef>
                        <a:spcAft>
                          <a:spcPts val="0"/>
                        </a:spcAft>
                      </a:pPr>
                      <a:r>
                        <a:rPr lang="en-US" sz="1200" b="1" kern="100">
                          <a:solidFill>
                            <a:srgbClr val="FFFFFF"/>
                          </a:solidFill>
                          <a:effectLst/>
                          <a:highlight>
                            <a:srgbClr val="002060"/>
                          </a:highlight>
                          <a:latin typeface="Calibri" panose="020F0502020204030204" pitchFamily="34" charset="0"/>
                          <a:ea typeface="Times New Roman" panose="02020603050405020304" pitchFamily="18" charset="0"/>
                          <a:cs typeface="Calibri" panose="020F0502020204030204" pitchFamily="34" charset="0"/>
                        </a:rPr>
                        <a:t>Risk Score</a:t>
                      </a:r>
                      <a:endParaRPr lang="en-US" sz="1600" kern="100">
                        <a:effectLst/>
                        <a:highlight>
                          <a:srgbClr val="00206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vMerge="1">
                  <a:txBody>
                    <a:bodyPr/>
                    <a:lstStyle/>
                    <a:p>
                      <a:endParaRPr lang="en-US"/>
                    </a:p>
                  </a:txBody>
                  <a:tcPr/>
                </a:tc>
                <a:tc>
                  <a:txBody>
                    <a:bodyPr/>
                    <a:lstStyle/>
                    <a:p>
                      <a:pPr marL="0" marR="0" algn="ctr">
                        <a:lnSpc>
                          <a:spcPct val="107000"/>
                        </a:lnSpc>
                        <a:spcBef>
                          <a:spcPts val="0"/>
                        </a:spcBef>
                        <a:spcAft>
                          <a:spcPts val="0"/>
                        </a:spcAft>
                      </a:pPr>
                      <a:r>
                        <a:rPr lang="en-US" sz="1200" b="1" kern="100">
                          <a:solidFill>
                            <a:srgbClr val="FFFFFF"/>
                          </a:solidFill>
                          <a:effectLst/>
                          <a:highlight>
                            <a:srgbClr val="002060"/>
                          </a:highlight>
                          <a:latin typeface="Calibri" panose="020F0502020204030204" pitchFamily="34" charset="0"/>
                          <a:ea typeface="Times New Roman" panose="02020603050405020304" pitchFamily="18" charset="0"/>
                          <a:cs typeface="Calibri" panose="020F0502020204030204" pitchFamily="34" charset="0"/>
                        </a:rPr>
                        <a:t>Proposed Risk Owner</a:t>
                      </a:r>
                      <a:endParaRPr lang="en-US" sz="1600" kern="100">
                        <a:effectLst/>
                        <a:highlight>
                          <a:srgbClr val="00206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marL="0" marR="0" algn="ctr">
                        <a:lnSpc>
                          <a:spcPct val="107000"/>
                        </a:lnSpc>
                        <a:spcBef>
                          <a:spcPts val="0"/>
                        </a:spcBef>
                        <a:spcAft>
                          <a:spcPts val="0"/>
                        </a:spcAft>
                      </a:pPr>
                      <a:r>
                        <a:rPr lang="en-US" sz="1200" b="1" kern="100">
                          <a:solidFill>
                            <a:srgbClr val="FFFFFF"/>
                          </a:solidFill>
                          <a:effectLst/>
                          <a:highlight>
                            <a:srgbClr val="002060"/>
                          </a:highlight>
                          <a:latin typeface="Calibri" panose="020F0502020204030204" pitchFamily="34" charset="0"/>
                          <a:ea typeface="Times New Roman" panose="02020603050405020304" pitchFamily="18" charset="0"/>
                          <a:cs typeface="Calibri" panose="020F0502020204030204" pitchFamily="34" charset="0"/>
                        </a:rPr>
                        <a:t>Likelihood Level</a:t>
                      </a:r>
                      <a:endParaRPr lang="en-US" sz="1600" kern="100">
                        <a:effectLst/>
                        <a:highlight>
                          <a:srgbClr val="00206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marL="0" marR="0" algn="ctr">
                        <a:lnSpc>
                          <a:spcPct val="107000"/>
                        </a:lnSpc>
                        <a:spcBef>
                          <a:spcPts val="0"/>
                        </a:spcBef>
                        <a:spcAft>
                          <a:spcPts val="0"/>
                        </a:spcAft>
                      </a:pPr>
                      <a:r>
                        <a:rPr lang="en-US" sz="1200" b="1" kern="100">
                          <a:solidFill>
                            <a:srgbClr val="FFFFFF"/>
                          </a:solidFill>
                          <a:effectLst/>
                          <a:highlight>
                            <a:srgbClr val="002060"/>
                          </a:highlight>
                          <a:latin typeface="Calibri" panose="020F0502020204030204" pitchFamily="34" charset="0"/>
                          <a:ea typeface="Times New Roman" panose="02020603050405020304" pitchFamily="18" charset="0"/>
                          <a:cs typeface="Calibri" panose="020F0502020204030204" pitchFamily="34" charset="0"/>
                        </a:rPr>
                        <a:t>Impact Level</a:t>
                      </a:r>
                      <a:endParaRPr lang="en-US" sz="1600" kern="100">
                        <a:effectLst/>
                        <a:highlight>
                          <a:srgbClr val="00206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marL="0" marR="0" algn="ctr">
                        <a:lnSpc>
                          <a:spcPct val="107000"/>
                        </a:lnSpc>
                        <a:spcBef>
                          <a:spcPts val="0"/>
                        </a:spcBef>
                        <a:spcAft>
                          <a:spcPts val="0"/>
                        </a:spcAft>
                      </a:pPr>
                      <a:r>
                        <a:rPr lang="en-US" sz="1200" b="1" kern="100">
                          <a:solidFill>
                            <a:srgbClr val="FFFFFF"/>
                          </a:solidFill>
                          <a:effectLst/>
                          <a:highlight>
                            <a:srgbClr val="002060"/>
                          </a:highlight>
                          <a:latin typeface="Calibri" panose="020F0502020204030204" pitchFamily="34" charset="0"/>
                          <a:ea typeface="Times New Roman" panose="02020603050405020304" pitchFamily="18" charset="0"/>
                          <a:cs typeface="Calibri" panose="020F0502020204030204" pitchFamily="34" charset="0"/>
                        </a:rPr>
                        <a:t>Residual Risk Score</a:t>
                      </a:r>
                      <a:endParaRPr lang="en-US" sz="1600" kern="100">
                        <a:effectLst/>
                        <a:highlight>
                          <a:srgbClr val="00206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3372760352"/>
                  </a:ext>
                </a:extLst>
              </a:tr>
              <a:tr h="791944">
                <a:tc>
                  <a:txBody>
                    <a:bodyPr/>
                    <a:lstStyle/>
                    <a:p>
                      <a:pPr marL="0" marR="0" algn="ctr">
                        <a:lnSpc>
                          <a:spcPct val="107000"/>
                        </a:lnSpc>
                        <a:spcBef>
                          <a:spcPts val="0"/>
                        </a:spcBef>
                        <a:spcAft>
                          <a:spcPts val="0"/>
                        </a:spcAft>
                      </a:pPr>
                      <a:r>
                        <a:rPr lang="en-US" sz="1200" kern="100" dirty="0">
                          <a:effectLst/>
                          <a:latin typeface="Calibri" panose="020F0502020204030204" pitchFamily="34" charset="0"/>
                          <a:ea typeface="Times New Roman" panose="02020603050405020304" pitchFamily="18" charset="0"/>
                          <a:cs typeface="Calibri" panose="020F0502020204030204" pitchFamily="34" charset="0"/>
                        </a:rPr>
                        <a:t>R001</a:t>
                      </a:r>
                      <a:endParaRPr lang="en-US"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200" kern="100" dirty="0">
                          <a:effectLst/>
                          <a:latin typeface="Calibri" panose="020F0502020204030204" pitchFamily="34" charset="0"/>
                          <a:ea typeface="Times New Roman" panose="02020603050405020304" pitchFamily="18" charset="0"/>
                          <a:cs typeface="Calibri" panose="020F0502020204030204" pitchFamily="34" charset="0"/>
                        </a:rPr>
                        <a:t>Critical equipment malfunction leading to operational disruptions</a:t>
                      </a:r>
                      <a:endParaRPr lang="en-US"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200" kern="100">
                          <a:effectLst/>
                          <a:latin typeface="Calibri" panose="020F0502020204030204" pitchFamily="34" charset="0"/>
                          <a:ea typeface="Times New Roman" panose="02020603050405020304" pitchFamily="18" charset="0"/>
                          <a:cs typeface="Calibri" panose="020F0502020204030204" pitchFamily="34" charset="0"/>
                        </a:rPr>
                        <a:t>Operational</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200" kern="100">
                          <a:solidFill>
                            <a:srgbClr val="00000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3 (Possible)</a:t>
                      </a:r>
                      <a:endParaRPr lang="en-US" sz="1600" kern="10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07000"/>
                        </a:lnSpc>
                        <a:spcBef>
                          <a:spcPts val="0"/>
                        </a:spcBef>
                        <a:spcAft>
                          <a:spcPts val="0"/>
                        </a:spcAft>
                      </a:pPr>
                      <a:r>
                        <a:rPr lang="en-US" sz="1200" kern="100">
                          <a:solidFill>
                            <a:srgbClr val="000000"/>
                          </a:solidFill>
                          <a:effectLst/>
                          <a:highlight>
                            <a:srgbClr val="FFC000"/>
                          </a:highlight>
                          <a:latin typeface="Calibri" panose="020F0502020204030204" pitchFamily="34" charset="0"/>
                          <a:ea typeface="Times New Roman" panose="02020603050405020304" pitchFamily="18" charset="0"/>
                          <a:cs typeface="Calibri" panose="020F0502020204030204" pitchFamily="34" charset="0"/>
                        </a:rPr>
                        <a:t>4 </a:t>
                      </a:r>
                      <a:endParaRPr lang="en-US" sz="1600" kern="100">
                        <a:effectLst/>
                        <a:highlight>
                          <a:srgbClr val="FFC000"/>
                        </a:highligh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7000"/>
                        </a:lnSpc>
                        <a:spcBef>
                          <a:spcPts val="0"/>
                        </a:spcBef>
                        <a:spcAft>
                          <a:spcPts val="0"/>
                        </a:spcAft>
                      </a:pPr>
                      <a:r>
                        <a:rPr lang="en-US" sz="1200" kern="100">
                          <a:solidFill>
                            <a:srgbClr val="000000"/>
                          </a:solidFill>
                          <a:effectLst/>
                          <a:highlight>
                            <a:srgbClr val="FFC000"/>
                          </a:highlight>
                          <a:latin typeface="Calibri" panose="020F0502020204030204" pitchFamily="34" charset="0"/>
                          <a:ea typeface="Times New Roman" panose="02020603050405020304" pitchFamily="18" charset="0"/>
                          <a:cs typeface="Calibri" panose="020F0502020204030204" pitchFamily="34" charset="0"/>
                        </a:rPr>
                        <a:t>(Major)</a:t>
                      </a:r>
                      <a:endParaRPr lang="en-US" sz="1600" kern="100">
                        <a:effectLst/>
                        <a:highlight>
                          <a:srgbClr val="FFC00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07000"/>
                        </a:lnSpc>
                        <a:spcBef>
                          <a:spcPts val="0"/>
                        </a:spcBef>
                        <a:spcAft>
                          <a:spcPts val="0"/>
                        </a:spcAft>
                      </a:pPr>
                      <a:r>
                        <a:rPr lang="en-US" sz="1200" kern="100">
                          <a:effectLst/>
                          <a:latin typeface="Calibri" panose="020F0502020204030204" pitchFamily="34" charset="0"/>
                          <a:ea typeface="Times New Roman" panose="02020603050405020304" pitchFamily="18" charset="0"/>
                          <a:cs typeface="Calibri" panose="020F0502020204030204" pitchFamily="34" charset="0"/>
                        </a:rPr>
                        <a:t>12</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200" kern="100">
                          <a:effectLst/>
                          <a:latin typeface="Calibri" panose="020F0502020204030204" pitchFamily="34" charset="0"/>
                          <a:ea typeface="Times New Roman" panose="02020603050405020304" pitchFamily="18" charset="0"/>
                          <a:cs typeface="Calibri" panose="020F0502020204030204" pitchFamily="34" charset="0"/>
                        </a:rPr>
                        <a:t>Regular maintenance schedule </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1200" kern="100">
                          <a:effectLst/>
                          <a:latin typeface="Calibri" panose="020F0502020204030204" pitchFamily="34" charset="0"/>
                          <a:ea typeface="Times New Roman" panose="02020603050405020304" pitchFamily="18" charset="0"/>
                          <a:cs typeface="Calibri" panose="020F0502020204030204" pitchFamily="34" charset="0"/>
                        </a:rPr>
                        <a:t>Spare parts inventory </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1200" kern="100">
                          <a:effectLst/>
                          <a:latin typeface="Calibri" panose="020F0502020204030204" pitchFamily="34" charset="0"/>
                          <a:ea typeface="Times New Roman" panose="02020603050405020304" pitchFamily="18" charset="0"/>
                          <a:cs typeface="Calibri" panose="020F0502020204030204" pitchFamily="34" charset="0"/>
                        </a:rPr>
                        <a:t>Equipment monitoring system</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200" kern="100">
                          <a:effectLst/>
                          <a:latin typeface="Calibri" panose="020F0502020204030204" pitchFamily="34" charset="0"/>
                          <a:ea typeface="Times New Roman" panose="02020603050405020304" pitchFamily="18" charset="0"/>
                          <a:cs typeface="Calibri" panose="020F0502020204030204" pitchFamily="34" charset="0"/>
                        </a:rPr>
                        <a:t>Operations Manager</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200" kern="100">
                          <a:solidFill>
                            <a:srgbClr val="000000"/>
                          </a:solidFill>
                          <a:effectLst/>
                          <a:highlight>
                            <a:srgbClr val="92D050"/>
                          </a:highlight>
                          <a:latin typeface="Calibri" panose="020F0502020204030204" pitchFamily="34" charset="0"/>
                          <a:ea typeface="Times New Roman" panose="02020603050405020304" pitchFamily="18" charset="0"/>
                          <a:cs typeface="Calibri" panose="020F0502020204030204" pitchFamily="34" charset="0"/>
                        </a:rPr>
                        <a:t>2 (Unlikely)</a:t>
                      </a:r>
                      <a:endParaRPr lang="en-US" sz="1600" kern="100">
                        <a:effectLst/>
                        <a:highlight>
                          <a:srgbClr val="92D05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07000"/>
                        </a:lnSpc>
                        <a:spcBef>
                          <a:spcPts val="0"/>
                        </a:spcBef>
                        <a:spcAft>
                          <a:spcPts val="0"/>
                        </a:spcAft>
                      </a:pPr>
                      <a:r>
                        <a:rPr lang="en-US" sz="1200" kern="100">
                          <a:solidFill>
                            <a:srgbClr val="000000"/>
                          </a:solidFill>
                          <a:effectLst/>
                          <a:highlight>
                            <a:srgbClr val="FFC000"/>
                          </a:highlight>
                          <a:latin typeface="Calibri" panose="020F0502020204030204" pitchFamily="34" charset="0"/>
                          <a:ea typeface="Times New Roman" panose="02020603050405020304" pitchFamily="18" charset="0"/>
                          <a:cs typeface="Calibri" panose="020F0502020204030204" pitchFamily="34" charset="0"/>
                        </a:rPr>
                        <a:t>4 </a:t>
                      </a:r>
                      <a:endParaRPr lang="en-US" sz="1600" kern="100">
                        <a:effectLst/>
                        <a:highlight>
                          <a:srgbClr val="FFC000"/>
                        </a:highligh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7000"/>
                        </a:lnSpc>
                        <a:spcBef>
                          <a:spcPts val="0"/>
                        </a:spcBef>
                        <a:spcAft>
                          <a:spcPts val="0"/>
                        </a:spcAft>
                      </a:pPr>
                      <a:r>
                        <a:rPr lang="en-US" sz="1200" kern="100">
                          <a:solidFill>
                            <a:srgbClr val="000000"/>
                          </a:solidFill>
                          <a:effectLst/>
                          <a:highlight>
                            <a:srgbClr val="FFC000"/>
                          </a:highlight>
                          <a:latin typeface="Calibri" panose="020F0502020204030204" pitchFamily="34" charset="0"/>
                          <a:ea typeface="Times New Roman" panose="02020603050405020304" pitchFamily="18" charset="0"/>
                          <a:cs typeface="Calibri" panose="020F0502020204030204" pitchFamily="34" charset="0"/>
                        </a:rPr>
                        <a:t>(Major)</a:t>
                      </a:r>
                      <a:endParaRPr lang="en-US" sz="1600" kern="100">
                        <a:effectLst/>
                        <a:highlight>
                          <a:srgbClr val="FFC00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07000"/>
                        </a:lnSpc>
                        <a:spcBef>
                          <a:spcPts val="0"/>
                        </a:spcBef>
                        <a:spcAft>
                          <a:spcPts val="0"/>
                        </a:spcAft>
                      </a:pPr>
                      <a:r>
                        <a:rPr lang="en-US" sz="1200" kern="100">
                          <a:effectLst/>
                          <a:latin typeface="Calibri" panose="020F0502020204030204" pitchFamily="34" charset="0"/>
                          <a:ea typeface="Times New Roman" panose="02020603050405020304" pitchFamily="18" charset="0"/>
                          <a:cs typeface="Calibri" panose="020F0502020204030204" pitchFamily="34" charset="0"/>
                        </a:rPr>
                        <a:t>8</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564542074"/>
                  </a:ext>
                </a:extLst>
              </a:tr>
              <a:tr h="619023">
                <a:tc>
                  <a:txBody>
                    <a:bodyPr/>
                    <a:lstStyle/>
                    <a:p>
                      <a:pPr marL="0" marR="0" algn="ctr">
                        <a:lnSpc>
                          <a:spcPct val="107000"/>
                        </a:lnSpc>
                        <a:spcBef>
                          <a:spcPts val="0"/>
                        </a:spcBef>
                        <a:spcAft>
                          <a:spcPts val="0"/>
                        </a:spcAft>
                      </a:pPr>
                      <a:r>
                        <a:rPr lang="en-US" sz="1200" kern="100">
                          <a:effectLst/>
                          <a:latin typeface="Calibri" panose="020F0502020204030204" pitchFamily="34" charset="0"/>
                          <a:ea typeface="Times New Roman" panose="02020603050405020304" pitchFamily="18" charset="0"/>
                          <a:cs typeface="Calibri" panose="020F0502020204030204" pitchFamily="34" charset="0"/>
                        </a:rPr>
                        <a:t>R002</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200" kern="100">
                          <a:effectLst/>
                          <a:latin typeface="Calibri" panose="020F0502020204030204" pitchFamily="34" charset="0"/>
                          <a:ea typeface="Times New Roman" panose="02020603050405020304" pitchFamily="18" charset="0"/>
                          <a:cs typeface="Calibri" panose="020F0502020204030204" pitchFamily="34" charset="0"/>
                        </a:rPr>
                        <a:t>Data Breach compromising sensitive data (PII)</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200" kern="100" dirty="0">
                          <a:effectLst/>
                          <a:latin typeface="Calibri" panose="020F0502020204030204" pitchFamily="34" charset="0"/>
                          <a:ea typeface="Times New Roman" panose="02020603050405020304" pitchFamily="18" charset="0"/>
                          <a:cs typeface="Calibri" panose="020F0502020204030204" pitchFamily="34" charset="0"/>
                        </a:rPr>
                        <a:t>Cybersecurity</a:t>
                      </a:r>
                      <a:endParaRPr lang="en-US"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200" kern="100">
                          <a:solidFill>
                            <a:srgbClr val="000000"/>
                          </a:solidFill>
                          <a:effectLst/>
                          <a:highlight>
                            <a:srgbClr val="92D050"/>
                          </a:highlight>
                          <a:latin typeface="Calibri" panose="020F0502020204030204" pitchFamily="34" charset="0"/>
                          <a:ea typeface="Times New Roman" panose="02020603050405020304" pitchFamily="18" charset="0"/>
                          <a:cs typeface="Calibri" panose="020F0502020204030204" pitchFamily="34" charset="0"/>
                        </a:rPr>
                        <a:t>3 (Possible)</a:t>
                      </a:r>
                      <a:endParaRPr lang="en-US" sz="1600" kern="100">
                        <a:effectLst/>
                        <a:highlight>
                          <a:srgbClr val="92D05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07000"/>
                        </a:lnSpc>
                        <a:spcBef>
                          <a:spcPts val="0"/>
                        </a:spcBef>
                        <a:spcAft>
                          <a:spcPts val="0"/>
                        </a:spcAft>
                      </a:pPr>
                      <a:r>
                        <a:rPr lang="en-US" sz="1200" kern="100">
                          <a:solidFill>
                            <a:srgbClr val="000000"/>
                          </a:solidFill>
                          <a:effectLst/>
                          <a:highlight>
                            <a:srgbClr val="FFC000"/>
                          </a:highlight>
                          <a:latin typeface="Calibri" panose="020F0502020204030204" pitchFamily="34" charset="0"/>
                          <a:ea typeface="Times New Roman" panose="02020603050405020304" pitchFamily="18" charset="0"/>
                          <a:cs typeface="Calibri" panose="020F0502020204030204" pitchFamily="34" charset="0"/>
                        </a:rPr>
                        <a:t>4 </a:t>
                      </a:r>
                      <a:endParaRPr lang="en-US" sz="1600" kern="100">
                        <a:effectLst/>
                        <a:highlight>
                          <a:srgbClr val="FFC000"/>
                        </a:highligh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7000"/>
                        </a:lnSpc>
                        <a:spcBef>
                          <a:spcPts val="0"/>
                        </a:spcBef>
                        <a:spcAft>
                          <a:spcPts val="0"/>
                        </a:spcAft>
                      </a:pPr>
                      <a:r>
                        <a:rPr lang="en-US" sz="1200" kern="100">
                          <a:solidFill>
                            <a:srgbClr val="000000"/>
                          </a:solidFill>
                          <a:effectLst/>
                          <a:highlight>
                            <a:srgbClr val="FFC000"/>
                          </a:highlight>
                          <a:latin typeface="Calibri" panose="020F0502020204030204" pitchFamily="34" charset="0"/>
                          <a:ea typeface="Times New Roman" panose="02020603050405020304" pitchFamily="18" charset="0"/>
                          <a:cs typeface="Calibri" panose="020F0502020204030204" pitchFamily="34" charset="0"/>
                        </a:rPr>
                        <a:t>(Major)</a:t>
                      </a:r>
                      <a:endParaRPr lang="en-US" sz="1600" kern="100">
                        <a:effectLst/>
                        <a:highlight>
                          <a:srgbClr val="FFC00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07000"/>
                        </a:lnSpc>
                        <a:spcBef>
                          <a:spcPts val="0"/>
                        </a:spcBef>
                        <a:spcAft>
                          <a:spcPts val="0"/>
                        </a:spcAft>
                      </a:pPr>
                      <a:r>
                        <a:rPr lang="en-US" sz="1200" kern="100">
                          <a:effectLst/>
                          <a:latin typeface="Calibri" panose="020F0502020204030204" pitchFamily="34" charset="0"/>
                          <a:ea typeface="Times New Roman" panose="02020603050405020304" pitchFamily="18" charset="0"/>
                          <a:cs typeface="Calibri" panose="020F0502020204030204" pitchFamily="34" charset="0"/>
                        </a:rPr>
                        <a:t>12</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200" kern="100">
                          <a:effectLst/>
                          <a:latin typeface="Calibri" panose="020F0502020204030204" pitchFamily="34" charset="0"/>
                          <a:ea typeface="Times New Roman" panose="02020603050405020304" pitchFamily="18" charset="0"/>
                          <a:cs typeface="Calibri" panose="020F0502020204030204" pitchFamily="34" charset="0"/>
                        </a:rPr>
                        <a:t>Network security protocols </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1200" kern="100">
                          <a:effectLst/>
                          <a:latin typeface="Calibri" panose="020F0502020204030204" pitchFamily="34" charset="0"/>
                          <a:ea typeface="Times New Roman" panose="02020603050405020304" pitchFamily="18" charset="0"/>
                          <a:cs typeface="Calibri" panose="020F0502020204030204" pitchFamily="34" charset="0"/>
                        </a:rPr>
                        <a:t>Regular security audits </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1200" kern="100">
                          <a:effectLst/>
                          <a:latin typeface="Calibri" panose="020F0502020204030204" pitchFamily="34" charset="0"/>
                          <a:ea typeface="Times New Roman" panose="02020603050405020304" pitchFamily="18" charset="0"/>
                          <a:cs typeface="Calibri" panose="020F0502020204030204" pitchFamily="34" charset="0"/>
                        </a:rPr>
                        <a:t>Employee cybersecurity training</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200" kern="100">
                          <a:effectLst/>
                          <a:latin typeface="Calibri" panose="020F0502020204030204" pitchFamily="34" charset="0"/>
                          <a:ea typeface="Times New Roman" panose="02020603050405020304" pitchFamily="18" charset="0"/>
                          <a:cs typeface="Calibri" panose="020F0502020204030204" pitchFamily="34" charset="0"/>
                        </a:rPr>
                        <a:t>IT Specialist</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200" kern="100">
                          <a:effectLst/>
                          <a:latin typeface="Calibri" panose="020F0502020204030204" pitchFamily="34" charset="0"/>
                          <a:ea typeface="Times New Roman" panose="02020603050405020304" pitchFamily="18" charset="0"/>
                          <a:cs typeface="Calibri" panose="020F0502020204030204" pitchFamily="34" charset="0"/>
                        </a:rPr>
                        <a:t>2</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7000"/>
                        </a:lnSpc>
                        <a:spcBef>
                          <a:spcPts val="0"/>
                        </a:spcBef>
                        <a:spcAft>
                          <a:spcPts val="0"/>
                        </a:spcAft>
                      </a:pPr>
                      <a:r>
                        <a:rPr lang="en-US" sz="1200" kern="100">
                          <a:effectLst/>
                          <a:latin typeface="Calibri" panose="020F0502020204030204" pitchFamily="34" charset="0"/>
                          <a:ea typeface="Times New Roman" panose="02020603050405020304" pitchFamily="18" charset="0"/>
                          <a:cs typeface="Calibri" panose="020F0502020204030204" pitchFamily="34" charset="0"/>
                        </a:rPr>
                        <a:t>(Unlikely)</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200" kern="100">
                          <a:solidFill>
                            <a:srgbClr val="000000"/>
                          </a:solidFill>
                          <a:effectLst/>
                          <a:highlight>
                            <a:srgbClr val="FF0000"/>
                          </a:highlight>
                          <a:latin typeface="Calibri" panose="020F0502020204030204" pitchFamily="34" charset="0"/>
                          <a:ea typeface="Times New Roman" panose="02020603050405020304" pitchFamily="18" charset="0"/>
                          <a:cs typeface="Calibri" panose="020F0502020204030204" pitchFamily="34" charset="0"/>
                        </a:rPr>
                        <a:t>3 (Moderate)</a:t>
                      </a:r>
                      <a:endParaRPr lang="en-US" sz="1600" kern="10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gn="ctr">
                        <a:lnSpc>
                          <a:spcPct val="107000"/>
                        </a:lnSpc>
                        <a:spcBef>
                          <a:spcPts val="0"/>
                        </a:spcBef>
                        <a:spcAft>
                          <a:spcPts val="0"/>
                        </a:spcAft>
                      </a:pPr>
                      <a:r>
                        <a:rPr lang="en-US" sz="1200" kern="100">
                          <a:effectLst/>
                          <a:latin typeface="Calibri" panose="020F0502020204030204" pitchFamily="34" charset="0"/>
                          <a:ea typeface="Times New Roman" panose="02020603050405020304" pitchFamily="18" charset="0"/>
                          <a:cs typeface="Calibri" panose="020F0502020204030204" pitchFamily="34" charset="0"/>
                        </a:rPr>
                        <a:t>6</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89264346"/>
                  </a:ext>
                </a:extLst>
              </a:tr>
              <a:tr h="619023">
                <a:tc>
                  <a:txBody>
                    <a:bodyPr/>
                    <a:lstStyle/>
                    <a:p>
                      <a:pPr marL="0" marR="0" algn="ctr">
                        <a:lnSpc>
                          <a:spcPct val="107000"/>
                        </a:lnSpc>
                        <a:spcBef>
                          <a:spcPts val="0"/>
                        </a:spcBef>
                        <a:spcAft>
                          <a:spcPts val="0"/>
                        </a:spcAft>
                      </a:pPr>
                      <a:r>
                        <a:rPr lang="en-US" sz="1200" kern="100">
                          <a:effectLst/>
                          <a:latin typeface="Calibri" panose="020F0502020204030204" pitchFamily="34" charset="0"/>
                          <a:ea typeface="Times New Roman" panose="02020603050405020304" pitchFamily="18" charset="0"/>
                          <a:cs typeface="Calibri" panose="020F0502020204030204" pitchFamily="34" charset="0"/>
                        </a:rPr>
                        <a:t>R003</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200" kern="100">
                          <a:effectLst/>
                          <a:latin typeface="Calibri" panose="020F0502020204030204" pitchFamily="34" charset="0"/>
                          <a:ea typeface="Times New Roman" panose="02020603050405020304" pitchFamily="18" charset="0"/>
                          <a:cs typeface="Calibri" panose="020F0502020204030204" pitchFamily="34" charset="0"/>
                        </a:rPr>
                        <a:t>Employee safety incidents (minor)</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200" kern="100" dirty="0">
                          <a:effectLst/>
                          <a:latin typeface="Calibri" panose="020F0502020204030204" pitchFamily="34" charset="0"/>
                          <a:ea typeface="Times New Roman" panose="02020603050405020304" pitchFamily="18" charset="0"/>
                          <a:cs typeface="Calibri" panose="020F0502020204030204" pitchFamily="34" charset="0"/>
                        </a:rPr>
                        <a:t>Safety/ Compliance</a:t>
                      </a:r>
                      <a:endParaRPr lang="en-US"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200" kern="100">
                          <a:solidFill>
                            <a:srgbClr val="000000"/>
                          </a:solidFill>
                          <a:effectLst/>
                          <a:highlight>
                            <a:srgbClr val="FFC000"/>
                          </a:highlight>
                          <a:latin typeface="Calibri" panose="020F0502020204030204" pitchFamily="34" charset="0"/>
                          <a:ea typeface="Times New Roman" panose="02020603050405020304" pitchFamily="18" charset="0"/>
                          <a:cs typeface="Calibri" panose="020F0502020204030204" pitchFamily="34" charset="0"/>
                        </a:rPr>
                        <a:t>4 </a:t>
                      </a:r>
                      <a:endParaRPr lang="en-US" sz="1600" kern="100">
                        <a:effectLst/>
                        <a:highlight>
                          <a:srgbClr val="FFC000"/>
                        </a:highligh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7000"/>
                        </a:lnSpc>
                        <a:spcBef>
                          <a:spcPts val="0"/>
                        </a:spcBef>
                        <a:spcAft>
                          <a:spcPts val="0"/>
                        </a:spcAft>
                      </a:pPr>
                      <a:r>
                        <a:rPr lang="en-US" sz="1200" kern="100">
                          <a:solidFill>
                            <a:srgbClr val="000000"/>
                          </a:solidFill>
                          <a:effectLst/>
                          <a:highlight>
                            <a:srgbClr val="FFC000"/>
                          </a:highlight>
                          <a:latin typeface="Calibri" panose="020F0502020204030204" pitchFamily="34" charset="0"/>
                          <a:ea typeface="Times New Roman" panose="02020603050405020304" pitchFamily="18" charset="0"/>
                          <a:cs typeface="Calibri" panose="020F0502020204030204" pitchFamily="34" charset="0"/>
                        </a:rPr>
                        <a:t>(Likely)</a:t>
                      </a:r>
                      <a:endParaRPr lang="en-US" sz="1600" kern="100">
                        <a:effectLst/>
                        <a:highlight>
                          <a:srgbClr val="FFC00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07000"/>
                        </a:lnSpc>
                        <a:spcBef>
                          <a:spcPts val="0"/>
                        </a:spcBef>
                        <a:spcAft>
                          <a:spcPts val="0"/>
                        </a:spcAft>
                      </a:pPr>
                      <a:r>
                        <a:rPr lang="en-US" sz="1200" kern="100">
                          <a:solidFill>
                            <a:srgbClr val="000000"/>
                          </a:solidFill>
                          <a:effectLst/>
                          <a:highlight>
                            <a:srgbClr val="92D050"/>
                          </a:highlight>
                          <a:latin typeface="Calibri" panose="020F0502020204030204" pitchFamily="34" charset="0"/>
                          <a:ea typeface="Times New Roman" panose="02020603050405020304" pitchFamily="18" charset="0"/>
                          <a:cs typeface="Calibri" panose="020F0502020204030204" pitchFamily="34" charset="0"/>
                        </a:rPr>
                        <a:t>2 </a:t>
                      </a:r>
                      <a:endParaRPr lang="en-US" sz="1600" kern="100">
                        <a:effectLst/>
                        <a:highlight>
                          <a:srgbClr val="92D050"/>
                        </a:highligh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7000"/>
                        </a:lnSpc>
                        <a:spcBef>
                          <a:spcPts val="0"/>
                        </a:spcBef>
                        <a:spcAft>
                          <a:spcPts val="0"/>
                        </a:spcAft>
                      </a:pPr>
                      <a:r>
                        <a:rPr lang="en-US" sz="1200" kern="100">
                          <a:solidFill>
                            <a:srgbClr val="000000"/>
                          </a:solidFill>
                          <a:effectLst/>
                          <a:highlight>
                            <a:srgbClr val="92D050"/>
                          </a:highlight>
                          <a:latin typeface="Calibri" panose="020F0502020204030204" pitchFamily="34" charset="0"/>
                          <a:ea typeface="Times New Roman" panose="02020603050405020304" pitchFamily="18" charset="0"/>
                          <a:cs typeface="Calibri" panose="020F0502020204030204" pitchFamily="34" charset="0"/>
                        </a:rPr>
                        <a:t>(Minor)</a:t>
                      </a:r>
                      <a:endParaRPr lang="en-US" sz="1600" kern="100">
                        <a:effectLst/>
                        <a:highlight>
                          <a:srgbClr val="92D05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07000"/>
                        </a:lnSpc>
                        <a:spcBef>
                          <a:spcPts val="0"/>
                        </a:spcBef>
                        <a:spcAft>
                          <a:spcPts val="0"/>
                        </a:spcAft>
                      </a:pPr>
                      <a:r>
                        <a:rPr lang="en-US" sz="1200" kern="100">
                          <a:effectLst/>
                          <a:latin typeface="Calibri" panose="020F0502020204030204" pitchFamily="34" charset="0"/>
                          <a:ea typeface="Times New Roman" panose="02020603050405020304" pitchFamily="18" charset="0"/>
                          <a:cs typeface="Calibri" panose="020F0502020204030204" pitchFamily="34" charset="0"/>
                        </a:rPr>
                        <a:t>8</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200" kern="100">
                          <a:effectLst/>
                          <a:latin typeface="Calibri" panose="020F0502020204030204" pitchFamily="34" charset="0"/>
                          <a:ea typeface="Times New Roman" panose="02020603050405020304" pitchFamily="18" charset="0"/>
                          <a:cs typeface="Calibri" panose="020F0502020204030204" pitchFamily="34" charset="0"/>
                        </a:rPr>
                        <a:t>Safety training programs</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1200" kern="100">
                          <a:effectLst/>
                          <a:latin typeface="Calibri" panose="020F0502020204030204" pitchFamily="34" charset="0"/>
                          <a:ea typeface="Times New Roman" panose="02020603050405020304" pitchFamily="18" charset="0"/>
                          <a:cs typeface="Calibri" panose="020F0502020204030204" pitchFamily="34" charset="0"/>
                        </a:rPr>
                        <a:t>Personal protective equipment</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1200" kern="100">
                          <a:effectLst/>
                          <a:latin typeface="Calibri" panose="020F0502020204030204" pitchFamily="34" charset="0"/>
                          <a:ea typeface="Times New Roman" panose="02020603050405020304" pitchFamily="18" charset="0"/>
                          <a:cs typeface="Calibri" panose="020F0502020204030204" pitchFamily="34" charset="0"/>
                        </a:rPr>
                        <a:t>Incident reporting</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200" kern="100">
                          <a:effectLst/>
                          <a:latin typeface="Calibri" panose="020F0502020204030204" pitchFamily="34" charset="0"/>
                          <a:ea typeface="Times New Roman" panose="02020603050405020304" pitchFamily="18" charset="0"/>
                          <a:cs typeface="Calibri" panose="020F0502020204030204" pitchFamily="34" charset="0"/>
                        </a:rPr>
                        <a:t>Safety Officer</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200" kern="100">
                          <a:solidFill>
                            <a:srgbClr val="00000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3 (Possible)</a:t>
                      </a:r>
                      <a:endParaRPr lang="en-US" sz="1600" kern="10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07000"/>
                        </a:lnSpc>
                        <a:spcBef>
                          <a:spcPts val="0"/>
                        </a:spcBef>
                        <a:spcAft>
                          <a:spcPts val="0"/>
                        </a:spcAft>
                      </a:pPr>
                      <a:r>
                        <a:rPr lang="en-US" sz="1200" kern="100">
                          <a:solidFill>
                            <a:srgbClr val="000000"/>
                          </a:solidFill>
                          <a:effectLst/>
                          <a:highlight>
                            <a:srgbClr val="92D050"/>
                          </a:highlight>
                          <a:latin typeface="Calibri" panose="020F0502020204030204" pitchFamily="34" charset="0"/>
                          <a:ea typeface="Times New Roman" panose="02020603050405020304" pitchFamily="18" charset="0"/>
                          <a:cs typeface="Calibri" panose="020F0502020204030204" pitchFamily="34" charset="0"/>
                        </a:rPr>
                        <a:t>2 </a:t>
                      </a:r>
                      <a:endParaRPr lang="en-US" sz="1600" kern="100">
                        <a:effectLst/>
                        <a:highlight>
                          <a:srgbClr val="92D050"/>
                        </a:highligh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7000"/>
                        </a:lnSpc>
                        <a:spcBef>
                          <a:spcPts val="0"/>
                        </a:spcBef>
                        <a:spcAft>
                          <a:spcPts val="0"/>
                        </a:spcAft>
                      </a:pPr>
                      <a:r>
                        <a:rPr lang="en-US" sz="1200" kern="100">
                          <a:solidFill>
                            <a:srgbClr val="000000"/>
                          </a:solidFill>
                          <a:effectLst/>
                          <a:highlight>
                            <a:srgbClr val="92D050"/>
                          </a:highlight>
                          <a:latin typeface="Calibri" panose="020F0502020204030204" pitchFamily="34" charset="0"/>
                          <a:ea typeface="Times New Roman" panose="02020603050405020304" pitchFamily="18" charset="0"/>
                          <a:cs typeface="Calibri" panose="020F0502020204030204" pitchFamily="34" charset="0"/>
                        </a:rPr>
                        <a:t>(Minor)</a:t>
                      </a:r>
                      <a:endParaRPr lang="en-US" sz="1600" kern="100">
                        <a:effectLst/>
                        <a:highlight>
                          <a:srgbClr val="92D05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marL="0" marR="0" algn="ctr">
                        <a:lnSpc>
                          <a:spcPct val="107000"/>
                        </a:lnSpc>
                        <a:spcBef>
                          <a:spcPts val="0"/>
                        </a:spcBef>
                        <a:spcAft>
                          <a:spcPts val="0"/>
                        </a:spcAft>
                      </a:pPr>
                      <a:r>
                        <a:rPr lang="en-US" sz="1200" kern="100">
                          <a:effectLst/>
                          <a:latin typeface="Calibri" panose="020F0502020204030204" pitchFamily="34" charset="0"/>
                          <a:ea typeface="Times New Roman" panose="02020603050405020304" pitchFamily="18" charset="0"/>
                          <a:cs typeface="Calibri" panose="020F0502020204030204" pitchFamily="34" charset="0"/>
                        </a:rPr>
                        <a:t>6</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704506043"/>
                  </a:ext>
                </a:extLst>
              </a:tr>
              <a:tr h="791944">
                <a:tc>
                  <a:txBody>
                    <a:bodyPr/>
                    <a:lstStyle/>
                    <a:p>
                      <a:pPr marL="0" marR="0" algn="ctr">
                        <a:lnSpc>
                          <a:spcPct val="107000"/>
                        </a:lnSpc>
                        <a:spcBef>
                          <a:spcPts val="0"/>
                        </a:spcBef>
                        <a:spcAft>
                          <a:spcPts val="0"/>
                        </a:spcAft>
                      </a:pPr>
                      <a:r>
                        <a:rPr lang="en-US" sz="1200" kern="100">
                          <a:effectLst/>
                          <a:latin typeface="Calibri" panose="020F0502020204030204" pitchFamily="34" charset="0"/>
                          <a:ea typeface="Times New Roman" panose="02020603050405020304" pitchFamily="18" charset="0"/>
                          <a:cs typeface="Calibri" panose="020F0502020204030204" pitchFamily="34" charset="0"/>
                        </a:rPr>
                        <a:t>R004</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200" kern="100">
                          <a:effectLst/>
                          <a:latin typeface="Calibri" panose="020F0502020204030204" pitchFamily="34" charset="0"/>
                          <a:ea typeface="Times New Roman" panose="02020603050405020304" pitchFamily="18" charset="0"/>
                          <a:cs typeface="Calibri" panose="020F0502020204030204" pitchFamily="34" charset="0"/>
                        </a:rPr>
                        <a:t>Increased energy procurement costs</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200" kern="100">
                          <a:effectLst/>
                          <a:latin typeface="Calibri" panose="020F0502020204030204" pitchFamily="34" charset="0"/>
                          <a:ea typeface="Times New Roman" panose="02020603050405020304" pitchFamily="18" charset="0"/>
                          <a:cs typeface="Calibri" panose="020F0502020204030204" pitchFamily="34" charset="0"/>
                        </a:rPr>
                        <a:t>Financial</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200" kern="100">
                          <a:solidFill>
                            <a:srgbClr val="000000"/>
                          </a:solidFill>
                          <a:effectLst/>
                          <a:highlight>
                            <a:srgbClr val="FFC000"/>
                          </a:highlight>
                          <a:latin typeface="Calibri" panose="020F0502020204030204" pitchFamily="34" charset="0"/>
                          <a:ea typeface="Times New Roman" panose="02020603050405020304" pitchFamily="18" charset="0"/>
                          <a:cs typeface="Calibri" panose="020F0502020204030204" pitchFamily="34" charset="0"/>
                        </a:rPr>
                        <a:t>4 </a:t>
                      </a:r>
                      <a:endParaRPr lang="en-US" sz="1600" kern="100">
                        <a:effectLst/>
                        <a:highlight>
                          <a:srgbClr val="FFC000"/>
                        </a:highlight>
                        <a:latin typeface="Calibri" panose="020F0502020204030204" pitchFamily="34" charset="0"/>
                        <a:ea typeface="Times New Roman" panose="02020603050405020304" pitchFamily="18" charset="0"/>
                        <a:cs typeface="Times New Roman" panose="02020603050405020304" pitchFamily="18" charset="0"/>
                      </a:endParaRPr>
                    </a:p>
                    <a:p>
                      <a:pPr marL="0" marR="0" algn="ctr">
                        <a:lnSpc>
                          <a:spcPct val="107000"/>
                        </a:lnSpc>
                        <a:spcBef>
                          <a:spcPts val="0"/>
                        </a:spcBef>
                        <a:spcAft>
                          <a:spcPts val="0"/>
                        </a:spcAft>
                      </a:pPr>
                      <a:r>
                        <a:rPr lang="en-US" sz="1200" kern="100">
                          <a:solidFill>
                            <a:srgbClr val="000000"/>
                          </a:solidFill>
                          <a:effectLst/>
                          <a:highlight>
                            <a:srgbClr val="FFC000"/>
                          </a:highlight>
                          <a:latin typeface="Calibri" panose="020F0502020204030204" pitchFamily="34" charset="0"/>
                          <a:ea typeface="Times New Roman" panose="02020603050405020304" pitchFamily="18" charset="0"/>
                          <a:cs typeface="Calibri" panose="020F0502020204030204" pitchFamily="34" charset="0"/>
                        </a:rPr>
                        <a:t>(Likely)</a:t>
                      </a:r>
                      <a:endParaRPr lang="en-US" sz="1600" kern="100">
                        <a:effectLst/>
                        <a:highlight>
                          <a:srgbClr val="FFC00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marL="0" marR="0" algn="ctr">
                        <a:lnSpc>
                          <a:spcPct val="107000"/>
                        </a:lnSpc>
                        <a:spcBef>
                          <a:spcPts val="0"/>
                        </a:spcBef>
                        <a:spcAft>
                          <a:spcPts val="0"/>
                        </a:spcAft>
                      </a:pPr>
                      <a:r>
                        <a:rPr lang="en-US" sz="1200" kern="100">
                          <a:solidFill>
                            <a:srgbClr val="00000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3 (Moderate)</a:t>
                      </a:r>
                      <a:endParaRPr lang="en-US" sz="1600" kern="10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07000"/>
                        </a:lnSpc>
                        <a:spcBef>
                          <a:spcPts val="0"/>
                        </a:spcBef>
                        <a:spcAft>
                          <a:spcPts val="0"/>
                        </a:spcAft>
                      </a:pPr>
                      <a:r>
                        <a:rPr lang="en-US" sz="1200" kern="100">
                          <a:effectLst/>
                          <a:latin typeface="Calibri" panose="020F0502020204030204" pitchFamily="34" charset="0"/>
                          <a:ea typeface="Times New Roman" panose="02020603050405020304" pitchFamily="18" charset="0"/>
                          <a:cs typeface="Calibri" panose="020F0502020204030204" pitchFamily="34" charset="0"/>
                        </a:rPr>
                        <a:t>12</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nSpc>
                          <a:spcPct val="107000"/>
                        </a:lnSpc>
                        <a:spcBef>
                          <a:spcPts val="0"/>
                        </a:spcBef>
                        <a:spcAft>
                          <a:spcPts val="0"/>
                        </a:spcAft>
                      </a:pPr>
                      <a:r>
                        <a:rPr lang="en-US" sz="1200" kern="100">
                          <a:effectLst/>
                          <a:latin typeface="Calibri" panose="020F0502020204030204" pitchFamily="34" charset="0"/>
                          <a:ea typeface="Times New Roman" panose="02020603050405020304" pitchFamily="18" charset="0"/>
                          <a:cs typeface="Calibri" panose="020F0502020204030204" pitchFamily="34" charset="0"/>
                        </a:rPr>
                        <a:t>Long-term power purchase agreements</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1200" kern="100">
                          <a:effectLst/>
                          <a:latin typeface="Calibri" panose="020F0502020204030204" pitchFamily="34" charset="0"/>
                          <a:ea typeface="Times New Roman" panose="02020603050405020304" pitchFamily="18" charset="0"/>
                          <a:cs typeface="Calibri" panose="020F0502020204030204" pitchFamily="34" charset="0"/>
                        </a:rPr>
                        <a:t>Diversified energy sources</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1200" kern="100">
                          <a:effectLst/>
                          <a:latin typeface="Calibri" panose="020F0502020204030204" pitchFamily="34" charset="0"/>
                          <a:ea typeface="Times New Roman" panose="02020603050405020304" pitchFamily="18" charset="0"/>
                          <a:cs typeface="Calibri" panose="020F0502020204030204" pitchFamily="34" charset="0"/>
                        </a:rPr>
                        <a:t>Regular market analysis</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200" kern="100">
                          <a:effectLst/>
                          <a:latin typeface="Calibri" panose="020F0502020204030204" pitchFamily="34" charset="0"/>
                          <a:ea typeface="Times New Roman" panose="02020603050405020304" pitchFamily="18" charset="0"/>
                          <a:cs typeface="Calibri" panose="020F0502020204030204" pitchFamily="34" charset="0"/>
                        </a:rPr>
                        <a:t>Procurement Manager</a:t>
                      </a:r>
                      <a:endParaRPr lang="en-US" sz="1600" kern="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algn="ctr">
                        <a:lnSpc>
                          <a:spcPct val="107000"/>
                        </a:lnSpc>
                        <a:spcBef>
                          <a:spcPts val="0"/>
                        </a:spcBef>
                        <a:spcAft>
                          <a:spcPts val="0"/>
                        </a:spcAft>
                      </a:pPr>
                      <a:r>
                        <a:rPr lang="en-US" sz="1200" kern="100">
                          <a:solidFill>
                            <a:srgbClr val="000000"/>
                          </a:solidFill>
                          <a:effectLst/>
                          <a:highlight>
                            <a:srgbClr val="FFFF00"/>
                          </a:highlight>
                          <a:latin typeface="Calibri" panose="020F0502020204030204" pitchFamily="34" charset="0"/>
                          <a:ea typeface="Times New Roman" panose="02020603050405020304" pitchFamily="18" charset="0"/>
                          <a:cs typeface="Calibri" panose="020F0502020204030204" pitchFamily="34" charset="0"/>
                        </a:rPr>
                        <a:t>3 (Possible)</a:t>
                      </a:r>
                      <a:endParaRPr lang="en-US" sz="1600" kern="100">
                        <a:effectLst/>
                        <a:highlight>
                          <a:srgbClr val="FFFF0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gn="ctr">
                        <a:lnSpc>
                          <a:spcPct val="107000"/>
                        </a:lnSpc>
                        <a:spcBef>
                          <a:spcPts val="0"/>
                        </a:spcBef>
                        <a:spcAft>
                          <a:spcPts val="0"/>
                        </a:spcAft>
                      </a:pPr>
                      <a:r>
                        <a:rPr lang="en-US" sz="1200" kern="100">
                          <a:solidFill>
                            <a:srgbClr val="000000"/>
                          </a:solidFill>
                          <a:effectLst/>
                          <a:highlight>
                            <a:srgbClr val="FF0000"/>
                          </a:highlight>
                          <a:latin typeface="Calibri" panose="020F0502020204030204" pitchFamily="34" charset="0"/>
                          <a:ea typeface="Times New Roman" panose="02020603050405020304" pitchFamily="18" charset="0"/>
                          <a:cs typeface="Calibri" panose="020F0502020204030204" pitchFamily="34" charset="0"/>
                        </a:rPr>
                        <a:t>3 (Moderate)</a:t>
                      </a:r>
                      <a:endParaRPr lang="en-US" sz="1600" kern="100">
                        <a:effectLst/>
                        <a:highlight>
                          <a:srgbClr val="FF0000"/>
                        </a:highligh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0000"/>
                    </a:solidFill>
                  </a:tcPr>
                </a:tc>
                <a:tc>
                  <a:txBody>
                    <a:bodyPr/>
                    <a:lstStyle/>
                    <a:p>
                      <a:pPr marL="0" marR="0" algn="ctr">
                        <a:lnSpc>
                          <a:spcPct val="107000"/>
                        </a:lnSpc>
                        <a:spcBef>
                          <a:spcPts val="0"/>
                        </a:spcBef>
                        <a:spcAft>
                          <a:spcPts val="0"/>
                        </a:spcAft>
                      </a:pPr>
                      <a:r>
                        <a:rPr lang="en-US" sz="1200" kern="100" dirty="0">
                          <a:effectLst/>
                          <a:latin typeface="Calibri" panose="020F0502020204030204" pitchFamily="34" charset="0"/>
                          <a:ea typeface="Times New Roman" panose="02020603050405020304" pitchFamily="18" charset="0"/>
                          <a:cs typeface="Calibri" panose="020F0502020204030204" pitchFamily="34" charset="0"/>
                        </a:rPr>
                        <a:t>9</a:t>
                      </a:r>
                      <a:endParaRPr lang="en-US" sz="1600" kern="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609722000"/>
                  </a:ext>
                </a:extLst>
              </a:tr>
            </a:tbl>
          </a:graphicData>
        </a:graphic>
      </p:graphicFrame>
    </p:spTree>
    <p:extLst>
      <p:ext uri="{BB962C8B-B14F-4D97-AF65-F5344CB8AC3E}">
        <p14:creationId xmlns:p14="http://schemas.microsoft.com/office/powerpoint/2010/main" val="36591340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5_EY light background">
  <a:themeElements>
    <a:clrScheme name="Custom 8">
      <a:dk1>
        <a:srgbClr val="FFFFFF"/>
      </a:dk1>
      <a:lt1>
        <a:srgbClr val="2E2E38"/>
      </a:lt1>
      <a:dk2>
        <a:srgbClr val="FFE600"/>
      </a:dk2>
      <a:lt2>
        <a:srgbClr val="000000"/>
      </a:lt2>
      <a:accent1>
        <a:srgbClr val="2DB757"/>
      </a:accent1>
      <a:accent2>
        <a:srgbClr val="27ACAA"/>
      </a:accent2>
      <a:accent3>
        <a:srgbClr val="188CE5"/>
      </a:accent3>
      <a:accent4>
        <a:srgbClr val="3D108A"/>
      </a:accent4>
      <a:accent5>
        <a:srgbClr val="FF4136"/>
      </a:accent5>
      <a:accent6>
        <a:srgbClr val="FF6D00"/>
      </a:accent6>
      <a:hlink>
        <a:srgbClr val="0000FF"/>
      </a:hlink>
      <a:folHlink>
        <a:srgbClr val="800080"/>
      </a:folHlink>
    </a:clrScheme>
    <a:fontScheme name="Custom 1">
      <a:majorFont>
        <a:latin typeface="EYInterstate Light"/>
        <a:ea typeface=""/>
        <a:cs typeface=""/>
      </a:majorFont>
      <a:minorFont>
        <a:latin typeface="EYInterstate Light"/>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accent1"/>
          </a:solidFill>
        </a:ln>
      </a:spPr>
      <a:bodyPr rtlCol="0" anchor="t" anchorCtr="0"/>
      <a:lstStyle>
        <a:defPPr algn="ctr">
          <a:defRPr sz="1200" dirty="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accent1"/>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none" lIns="0" tIns="36576" rIns="0" bIns="0" rtlCol="0">
        <a:spAutoFit/>
      </a:bodyPr>
      <a:lstStyle>
        <a:defPPr marL="356616" indent="-356616">
          <a:lnSpc>
            <a:spcPct val="85000"/>
          </a:lnSpc>
          <a:spcAft>
            <a:spcPts val="600"/>
          </a:spcAft>
          <a:buClr>
            <a:schemeClr val="accent2"/>
          </a:buClr>
          <a:buSzPct val="70000"/>
          <a:buFont typeface="Arial" pitchFamily="34" charset="0"/>
          <a:buChar char="►"/>
          <a:defRPr sz="1200" dirty="0" err="1" smtClean="0">
            <a:solidFill>
              <a:schemeClr val="bg1"/>
            </a:solidFill>
          </a:defRPr>
        </a:defPPr>
      </a:lstStyle>
    </a:txDef>
  </a:objectDefaults>
  <a:extraClrSchemeLst/>
  <a:extLst>
    <a:ext uri="{05A4C25C-085E-4340-85A3-A5531E510DB2}">
      <thm15:themeFamily xmlns:thm15="http://schemas.microsoft.com/office/thememl/2012/main" name="Global_EY_widescreen_presentation_2019_v1.4.pptx" id="{669A4694-7F8C-40EA-92E1-8E6D75010CAB}" vid="{C1504121-3530-4207-81A7-E4CD6CD6B810}"/>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9576639f-c75f-46ad-abc8-a52838b1b771" xsi:nil="true"/>
    <lcf76f155ced4ddcb4097134ff3c332f xmlns="9ba3dabb-2da6-4f45-8561-132d6071a402">
      <Terms xmlns="http://schemas.microsoft.com/office/infopath/2007/PartnerControls"/>
    </lcf76f155ced4ddcb4097134ff3c332f>
    <Image xmlns="9ba3dabb-2da6-4f45-8561-132d6071a40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305FB61118DAAD4FBDC5D82847D4009B" ma:contentTypeVersion="19" ma:contentTypeDescription="Create a new document." ma:contentTypeScope="" ma:versionID="38da77dd071780b00c9c4b2c03cef4f4">
  <xsd:schema xmlns:xsd="http://www.w3.org/2001/XMLSchema" xmlns:xs="http://www.w3.org/2001/XMLSchema" xmlns:p="http://schemas.microsoft.com/office/2006/metadata/properties" xmlns:ns2="9ba3dabb-2da6-4f45-8561-132d6071a402" xmlns:ns3="9576639f-c75f-46ad-abc8-a52838b1b771" targetNamespace="http://schemas.microsoft.com/office/2006/metadata/properties" ma:root="true" ma:fieldsID="6fca3a15d0f6aef5558cead3978cd46b" ns2:_="" ns3:_="">
    <xsd:import namespace="9ba3dabb-2da6-4f45-8561-132d6071a402"/>
    <xsd:import namespace="9576639f-c75f-46ad-abc8-a52838b1b771"/>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3:SharedWithUsers" minOccurs="0"/>
                <xsd:element ref="ns3:SharedWithDetails"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2:Image"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a3dabb-2da6-4f45-8561-132d6071a40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OCR" ma:index="11"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Image" ma:index="20" nillable="true" ma:displayName="Image" ma:format="Thumbnail" ma:internalName="Image">
      <xsd:simpleType>
        <xsd:restriction base="dms:Unknown"/>
      </xsd:simpleType>
    </xsd:element>
    <xsd:element name="MediaLengthInSeconds" ma:index="21" nillable="true" ma:displayName="Length (seconds)"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a9a8c3e8-09d4-4d0e-b106-7addde49c4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576639f-c75f-46ad-abc8-a52838b1b77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5950e540-4b28-404e-922e-a0464e719a8d}" ma:internalName="TaxCatchAll" ma:showField="CatchAllData" ma:web="9576639f-c75f-46ad-abc8-a52838b1b77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BE95A16-1100-434D-943D-0A4BCB193151}">
  <ds:schemaRefs>
    <ds:schemaRef ds:uri="http://schemas.microsoft.com/sharepoint/v3/contenttype/forms"/>
  </ds:schemaRefs>
</ds:datastoreItem>
</file>

<file path=customXml/itemProps2.xml><?xml version="1.0" encoding="utf-8"?>
<ds:datastoreItem xmlns:ds="http://schemas.openxmlformats.org/officeDocument/2006/customXml" ds:itemID="{D28D0376-0626-48B5-818E-29013BAD7733}">
  <ds:schemaRefs>
    <ds:schemaRef ds:uri="http://purl.org/dc/terms/"/>
    <ds:schemaRef ds:uri="499fbd05-4048-4b17-8b0d-22ba848ddd47"/>
    <ds:schemaRef ds:uri="http://schemas.microsoft.com/office/infopath/2007/PartnerControls"/>
    <ds:schemaRef ds:uri="http://purl.org/dc/elements/1.1/"/>
    <ds:schemaRef ds:uri="http://schemas.microsoft.com/office/2006/metadata/properties"/>
    <ds:schemaRef ds:uri="http://purl.org/dc/dcmitype/"/>
    <ds:schemaRef ds:uri="http://schemas.microsoft.com/office/2006/documentManagement/types"/>
    <ds:schemaRef ds:uri="http://schemas.openxmlformats.org/package/2006/metadata/core-properties"/>
    <ds:schemaRef ds:uri="c916d574-f48a-4f45-8b4e-e7496d8a8d20"/>
    <ds:schemaRef ds:uri="http://www.w3.org/XML/1998/namespace"/>
  </ds:schemaRefs>
</ds:datastoreItem>
</file>

<file path=customXml/itemProps3.xml><?xml version="1.0" encoding="utf-8"?>
<ds:datastoreItem xmlns:ds="http://schemas.openxmlformats.org/officeDocument/2006/customXml" ds:itemID="{E76A134F-657E-4B6C-8C9F-5179259394B7}"/>
</file>

<file path=docProps/app.xml><?xml version="1.0" encoding="utf-8"?>
<Properties xmlns="http://schemas.openxmlformats.org/officeDocument/2006/extended-properties" xmlns:vt="http://schemas.openxmlformats.org/officeDocument/2006/docPropsVTypes">
  <TotalTime>4240</TotalTime>
  <Words>1769</Words>
  <Application>Microsoft Office PowerPoint</Application>
  <PresentationFormat>Widescreen</PresentationFormat>
  <Paragraphs>255</Paragraphs>
  <Slides>9</Slides>
  <Notes>9</Notes>
  <HiddenSlides>0</HiddenSlides>
  <MMClips>0</MMClips>
  <ScaleCrop>false</ScaleCrop>
  <HeadingPairs>
    <vt:vector size="6" baseType="variant">
      <vt:variant>
        <vt:lpstr>Fonts Used</vt:lpstr>
      </vt:variant>
      <vt:variant>
        <vt:i4>16</vt:i4>
      </vt:variant>
      <vt:variant>
        <vt:lpstr>Theme</vt:lpstr>
      </vt:variant>
      <vt:variant>
        <vt:i4>3</vt:i4>
      </vt:variant>
      <vt:variant>
        <vt:lpstr>Slide Titles</vt:lpstr>
      </vt:variant>
      <vt:variant>
        <vt:i4>9</vt:i4>
      </vt:variant>
    </vt:vector>
  </HeadingPairs>
  <TitlesOfParts>
    <vt:vector size="28" baseType="lpstr">
      <vt:lpstr>Aptos</vt:lpstr>
      <vt:lpstr>Aptos Display</vt:lpstr>
      <vt:lpstr>Arial</vt:lpstr>
      <vt:lpstr>Calibri</vt:lpstr>
      <vt:lpstr>Calibri Light</vt:lpstr>
      <vt:lpstr>Courier New</vt:lpstr>
      <vt:lpstr>ey_interstate</vt:lpstr>
      <vt:lpstr>EYInterstate</vt:lpstr>
      <vt:lpstr>EYInterstate Light</vt:lpstr>
      <vt:lpstr>EYInterstate Regular</vt:lpstr>
      <vt:lpstr>Georgia</vt:lpstr>
      <vt:lpstr>Raleway</vt:lpstr>
      <vt:lpstr>Raleway Light</vt:lpstr>
      <vt:lpstr>Symbol</vt:lpstr>
      <vt:lpstr>var(--primary-font)</vt:lpstr>
      <vt:lpstr>Wingdings</vt:lpstr>
      <vt:lpstr>Office Theme</vt:lpstr>
      <vt:lpstr>Custom Design</vt:lpstr>
      <vt:lpstr>5_EY light background</vt:lpstr>
      <vt:lpstr>Attachment 2: Risk Assessment Workshop PowerPoint Template  November 2024 | Version 1.0</vt:lpstr>
      <vt:lpstr>Table of Contents and Objectives</vt:lpstr>
      <vt:lpstr>Review of the ERM Process </vt:lpstr>
      <vt:lpstr>Recap of Risk Identification</vt:lpstr>
      <vt:lpstr>Introduction to Risk Assessment</vt:lpstr>
      <vt:lpstr>Our Asks of You Ahead of the Risk Assessment</vt:lpstr>
      <vt:lpstr>[Utility’s Name] Likelihood and Impact Criteria</vt:lpstr>
      <vt:lpstr>Risk Assessment Form</vt:lpstr>
      <vt:lpstr>Appendix A: Example of Simple Risk Register with  Risk Scoring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Risk Management Working Group Proposed Timeline for Developing Risk Tool Kit</dc:title>
  <dc:creator>Agnetha Serrame</dc:creator>
  <cp:lastModifiedBy>Susan Partain</cp:lastModifiedBy>
  <cp:revision>26</cp:revision>
  <dcterms:created xsi:type="dcterms:W3CDTF">2024-03-05T19:35:55Z</dcterms:created>
  <dcterms:modified xsi:type="dcterms:W3CDTF">2024-11-19T15:08:04Z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0x010100305FB61118DAAD4FBDC5D82847D4009B</vt:lpwstr>
  </property>
  <property fmtid="{D5CDD505-2E9C-101B-9397-08002B2CF9AE}" pid="3" name="MediaServiceImageTags">
    <vt:lpwstr/>
  </property>
</Properties>
</file>